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36"/>
  </p:notesMasterIdLst>
  <p:sldIdLst>
    <p:sldId id="304" r:id="rId3"/>
    <p:sldId id="302" r:id="rId4"/>
    <p:sldId id="303" r:id="rId5"/>
    <p:sldId id="257" r:id="rId6"/>
    <p:sldId id="262" r:id="rId7"/>
    <p:sldId id="263" r:id="rId8"/>
    <p:sldId id="264" r:id="rId9"/>
    <p:sldId id="267" r:id="rId10"/>
    <p:sldId id="268" r:id="rId11"/>
    <p:sldId id="269" r:id="rId12"/>
    <p:sldId id="270" r:id="rId13"/>
    <p:sldId id="271" r:id="rId14"/>
    <p:sldId id="278" r:id="rId15"/>
    <p:sldId id="280" r:id="rId16"/>
    <p:sldId id="283" r:id="rId17"/>
    <p:sldId id="284" r:id="rId18"/>
    <p:sldId id="285" r:id="rId19"/>
    <p:sldId id="286" r:id="rId20"/>
    <p:sldId id="287" r:id="rId21"/>
    <p:sldId id="288" r:id="rId22"/>
    <p:sldId id="289" r:id="rId23"/>
    <p:sldId id="290" r:id="rId24"/>
    <p:sldId id="291" r:id="rId25"/>
    <p:sldId id="292" r:id="rId26"/>
    <p:sldId id="293" r:id="rId27"/>
    <p:sldId id="294" r:id="rId28"/>
    <p:sldId id="295" r:id="rId29"/>
    <p:sldId id="296" r:id="rId30"/>
    <p:sldId id="297" r:id="rId31"/>
    <p:sldId id="298" r:id="rId32"/>
    <p:sldId id="299" r:id="rId33"/>
    <p:sldId id="300" r:id="rId34"/>
    <p:sldId id="301" r:id="rId35"/>
  </p:sldIdLst>
  <p:sldSz cx="9144000" cy="5143500" type="screen16x9"/>
  <p:notesSz cx="6858000" cy="9144000"/>
  <p:embeddedFontLst>
    <p:embeddedFont>
      <p:font typeface="Amatic SC" panose="020B0604020202020204" charset="-79"/>
      <p:regular r:id="rId37"/>
      <p:bold r:id="rId38"/>
    </p:embeddedFont>
    <p:embeddedFont>
      <p:font typeface="Bangers" panose="020B0604020202020204" charset="0"/>
      <p:regular r:id="rId39"/>
    </p:embeddedFont>
    <p:embeddedFont>
      <p:font typeface="Calibri" panose="020F0502020204030204" pitchFamily="34" charset="0"/>
      <p:regular r:id="rId40"/>
      <p:bold r:id="rId41"/>
      <p:italic r:id="rId42"/>
      <p:boldItalic r:id="rId43"/>
    </p:embeddedFont>
    <p:embeddedFont>
      <p:font typeface="Maitree" panose="020B0604020202020204" charset="-34"/>
      <p:regular r:id="rId44"/>
      <p:bold r:id="rId45"/>
    </p:embeddedFont>
    <p:embeddedFont>
      <p:font typeface="Maitree Medium" panose="00000600000000000000" charset="-34"/>
      <p:regular r:id="rId46"/>
      <p:bold r:id="rId47"/>
    </p:embeddedFont>
    <p:embeddedFont>
      <p:font typeface="Proxima Nova" panose="020B0604020202020204" charset="0"/>
      <p:regular r:id="rId48"/>
      <p:bold r:id="rId49"/>
      <p:italic r:id="rId50"/>
      <p:boldItalic r:id="rId51"/>
    </p:embeddedFont>
    <p:embeddedFont>
      <p:font typeface="Proxima Nova Semibold" panose="020B0604020202020204" charset="0"/>
      <p:regular r:id="rId52"/>
      <p:bold r:id="rId53"/>
      <p:boldItalic r:id="rId54"/>
    </p:embeddedFont>
    <p:embeddedFont>
      <p:font typeface="Roboto Medium" panose="020B0604020202020204"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F1A4F15-21C6-44F6-8033-D12C8D7F3C48}">
  <a:tblStyle styleId="{6F1A4F15-21C6-44F6-8033-D12C8D7F3C4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62" y="36"/>
      </p:cViewPr>
      <p:guideLst>
        <p:guide pos="2880"/>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3.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font" Target="fonts/font19.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8" Type="http://schemas.openxmlformats.org/officeDocument/2006/relationships/font" Target="fonts/font22.fntdata"/><Relationship Id="rId5" Type="http://schemas.openxmlformats.org/officeDocument/2006/relationships/slide" Target="slides/slide3.xml"/><Relationship Id="rId61"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font" Target="fonts/font1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2.fntdata"/><Relationship Id="rId46" Type="http://schemas.openxmlformats.org/officeDocument/2006/relationships/font" Target="fonts/font10.fntdata"/><Relationship Id="rId59"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font" Target="fonts/font5.fntdata"/><Relationship Id="rId54" Type="http://schemas.openxmlformats.org/officeDocument/2006/relationships/font" Target="fonts/font18.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font" Target="fonts/font2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8.fntdata"/><Relationship Id="rId52" Type="http://schemas.openxmlformats.org/officeDocument/2006/relationships/font" Target="fonts/font16.fntdata"/><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63ec31b6eb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63ec31b6eb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4"/>
        <p:cNvGrpSpPr/>
        <p:nvPr/>
      </p:nvGrpSpPr>
      <p:grpSpPr>
        <a:xfrm>
          <a:off x="0" y="0"/>
          <a:ext cx="0" cy="0"/>
          <a:chOff x="0" y="0"/>
          <a:chExt cx="0" cy="0"/>
        </a:xfrm>
      </p:grpSpPr>
      <p:sp>
        <p:nvSpPr>
          <p:cNvPr id="2075" name="Google Shape;2075;g63ec31b6eb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6" name="Google Shape;2076;g63ec31b6eb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4"/>
        <p:cNvGrpSpPr/>
        <p:nvPr/>
      </p:nvGrpSpPr>
      <p:grpSpPr>
        <a:xfrm>
          <a:off x="0" y="0"/>
          <a:ext cx="0" cy="0"/>
          <a:chOff x="0" y="0"/>
          <a:chExt cx="0" cy="0"/>
        </a:xfrm>
      </p:grpSpPr>
      <p:sp>
        <p:nvSpPr>
          <p:cNvPr id="2135" name="Google Shape;2135;g63ec31b6eb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6" name="Google Shape;2136;g63ec31b6eb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5"/>
        <p:cNvGrpSpPr/>
        <p:nvPr/>
      </p:nvGrpSpPr>
      <p:grpSpPr>
        <a:xfrm>
          <a:off x="0" y="0"/>
          <a:ext cx="0" cy="0"/>
          <a:chOff x="0" y="0"/>
          <a:chExt cx="0" cy="0"/>
        </a:xfrm>
      </p:grpSpPr>
      <p:sp>
        <p:nvSpPr>
          <p:cNvPr id="2296" name="Google Shape;2296;g63ec31b6eb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7" name="Google Shape;2297;g63ec31b6eb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7"/>
        <p:cNvGrpSpPr/>
        <p:nvPr/>
      </p:nvGrpSpPr>
      <p:grpSpPr>
        <a:xfrm>
          <a:off x="0" y="0"/>
          <a:ext cx="0" cy="0"/>
          <a:chOff x="0" y="0"/>
          <a:chExt cx="0" cy="0"/>
        </a:xfrm>
      </p:grpSpPr>
      <p:sp>
        <p:nvSpPr>
          <p:cNvPr id="2308" name="Google Shape;2308;g640d35e0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9" name="Google Shape;2309;g640d35e0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8"/>
        <p:cNvGrpSpPr/>
        <p:nvPr/>
      </p:nvGrpSpPr>
      <p:grpSpPr>
        <a:xfrm>
          <a:off x="0" y="0"/>
          <a:ext cx="0" cy="0"/>
          <a:chOff x="0" y="0"/>
          <a:chExt cx="0" cy="0"/>
        </a:xfrm>
      </p:grpSpPr>
      <p:sp>
        <p:nvSpPr>
          <p:cNvPr id="2579" name="Google Shape;2579;g640d35e0e6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0" name="Google Shape;2580;g640d35e0e6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7"/>
        <p:cNvGrpSpPr/>
        <p:nvPr/>
      </p:nvGrpSpPr>
      <p:grpSpPr>
        <a:xfrm>
          <a:off x="0" y="0"/>
          <a:ext cx="0" cy="0"/>
          <a:chOff x="0" y="0"/>
          <a:chExt cx="0" cy="0"/>
        </a:xfrm>
      </p:grpSpPr>
      <p:sp>
        <p:nvSpPr>
          <p:cNvPr id="2608" name="Google Shape;2608;g641b2bc7e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9" name="Google Shape;2609;g641b2bc7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4"/>
        <p:cNvGrpSpPr/>
        <p:nvPr/>
      </p:nvGrpSpPr>
      <p:grpSpPr>
        <a:xfrm>
          <a:off x="0" y="0"/>
          <a:ext cx="0" cy="0"/>
          <a:chOff x="0" y="0"/>
          <a:chExt cx="0" cy="0"/>
        </a:xfrm>
      </p:grpSpPr>
      <p:sp>
        <p:nvSpPr>
          <p:cNvPr id="2615" name="Google Shape;2615;g641b2bc7e0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6" name="Google Shape;2616;g641b2bc7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5"/>
        <p:cNvGrpSpPr/>
        <p:nvPr/>
      </p:nvGrpSpPr>
      <p:grpSpPr>
        <a:xfrm>
          <a:off x="0" y="0"/>
          <a:ext cx="0" cy="0"/>
          <a:chOff x="0" y="0"/>
          <a:chExt cx="0" cy="0"/>
        </a:xfrm>
      </p:grpSpPr>
      <p:sp>
        <p:nvSpPr>
          <p:cNvPr id="2636" name="Google Shape;2636;g6b610c76c4_0_2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7" name="Google Shape;2637;g6b610c76c4_0_2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4"/>
        <p:cNvGrpSpPr/>
        <p:nvPr/>
      </p:nvGrpSpPr>
      <p:grpSpPr>
        <a:xfrm>
          <a:off x="0" y="0"/>
          <a:ext cx="0" cy="0"/>
          <a:chOff x="0" y="0"/>
          <a:chExt cx="0" cy="0"/>
        </a:xfrm>
      </p:grpSpPr>
      <p:sp>
        <p:nvSpPr>
          <p:cNvPr id="2975" name="Google Shape;2975;g6b610c76c4_0_2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6" name="Google Shape;2976;g6b610c76c4_0_2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1"/>
        <p:cNvGrpSpPr/>
        <p:nvPr/>
      </p:nvGrpSpPr>
      <p:grpSpPr>
        <a:xfrm>
          <a:off x="0" y="0"/>
          <a:ext cx="0" cy="0"/>
          <a:chOff x="0" y="0"/>
          <a:chExt cx="0" cy="0"/>
        </a:xfrm>
      </p:grpSpPr>
      <p:sp>
        <p:nvSpPr>
          <p:cNvPr id="5762" name="Google Shape;5762;g6b610c76c4_0_53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3" name="Google Shape;5763;g6b610c76c4_0_5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63ec31b6eb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63ec31b6eb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0"/>
        <p:cNvGrpSpPr/>
        <p:nvPr/>
      </p:nvGrpSpPr>
      <p:grpSpPr>
        <a:xfrm>
          <a:off x="0" y="0"/>
          <a:ext cx="0" cy="0"/>
          <a:chOff x="0" y="0"/>
          <a:chExt cx="0" cy="0"/>
        </a:xfrm>
      </p:grpSpPr>
      <p:sp>
        <p:nvSpPr>
          <p:cNvPr id="6181" name="Google Shape;6181;g6b610c76c4_0_5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2" name="Google Shape;6182;g6b610c76c4_0_5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0"/>
        <p:cNvGrpSpPr/>
        <p:nvPr/>
      </p:nvGrpSpPr>
      <p:grpSpPr>
        <a:xfrm>
          <a:off x="0" y="0"/>
          <a:ext cx="0" cy="0"/>
          <a:chOff x="0" y="0"/>
          <a:chExt cx="0" cy="0"/>
        </a:xfrm>
      </p:grpSpPr>
      <p:sp>
        <p:nvSpPr>
          <p:cNvPr id="6351" name="Google Shape;6351;g6b610c76c4_0_5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2" name="Google Shape;6352;g6b610c76c4_0_5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5"/>
        <p:cNvGrpSpPr/>
        <p:nvPr/>
      </p:nvGrpSpPr>
      <p:grpSpPr>
        <a:xfrm>
          <a:off x="0" y="0"/>
          <a:ext cx="0" cy="0"/>
          <a:chOff x="0" y="0"/>
          <a:chExt cx="0" cy="0"/>
        </a:xfrm>
      </p:grpSpPr>
      <p:sp>
        <p:nvSpPr>
          <p:cNvPr id="6756" name="Google Shape;6756;g6b610c76c4_0_63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7" name="Google Shape;6757;g6b610c76c4_0_6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5"/>
        <p:cNvGrpSpPr/>
        <p:nvPr/>
      </p:nvGrpSpPr>
      <p:grpSpPr>
        <a:xfrm>
          <a:off x="0" y="0"/>
          <a:ext cx="0" cy="0"/>
          <a:chOff x="0" y="0"/>
          <a:chExt cx="0" cy="0"/>
        </a:xfrm>
      </p:grpSpPr>
      <p:sp>
        <p:nvSpPr>
          <p:cNvPr id="7136" name="Google Shape;7136;g6b610c76c4_0_66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7" name="Google Shape;7137;g6b610c76c4_0_6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3"/>
        <p:cNvGrpSpPr/>
        <p:nvPr/>
      </p:nvGrpSpPr>
      <p:grpSpPr>
        <a:xfrm>
          <a:off x="0" y="0"/>
          <a:ext cx="0" cy="0"/>
          <a:chOff x="0" y="0"/>
          <a:chExt cx="0" cy="0"/>
        </a:xfrm>
      </p:grpSpPr>
      <p:sp>
        <p:nvSpPr>
          <p:cNvPr id="7904" name="Google Shape;7904;g6b610c76c4_0_7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5" name="Google Shape;7905;g6b610c76c4_0_7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0"/>
        <p:cNvGrpSpPr/>
        <p:nvPr/>
      </p:nvGrpSpPr>
      <p:grpSpPr>
        <a:xfrm>
          <a:off x="0" y="0"/>
          <a:ext cx="0" cy="0"/>
          <a:chOff x="0" y="0"/>
          <a:chExt cx="0" cy="0"/>
        </a:xfrm>
      </p:grpSpPr>
      <p:sp>
        <p:nvSpPr>
          <p:cNvPr id="9311" name="Google Shape;9311;g6b610c76c4_0_8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2" name="Google Shape;9312;g6b610c76c4_0_8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04"/>
        <p:cNvGrpSpPr/>
        <p:nvPr/>
      </p:nvGrpSpPr>
      <p:grpSpPr>
        <a:xfrm>
          <a:off x="0" y="0"/>
          <a:ext cx="0" cy="0"/>
          <a:chOff x="0" y="0"/>
          <a:chExt cx="0" cy="0"/>
        </a:xfrm>
      </p:grpSpPr>
      <p:sp>
        <p:nvSpPr>
          <p:cNvPr id="11705" name="Google Shape;11705;g6b610c76c4_0_11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6" name="Google Shape;11706;g6b610c76c4_0_11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18"/>
        <p:cNvGrpSpPr/>
        <p:nvPr/>
      </p:nvGrpSpPr>
      <p:grpSpPr>
        <a:xfrm>
          <a:off x="0" y="0"/>
          <a:ext cx="0" cy="0"/>
          <a:chOff x="0" y="0"/>
          <a:chExt cx="0" cy="0"/>
        </a:xfrm>
      </p:grpSpPr>
      <p:sp>
        <p:nvSpPr>
          <p:cNvPr id="13719" name="Google Shape;13719;g6b610c76c4_0_13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0" name="Google Shape;13720;g6b610c76c4_0_13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54"/>
        <p:cNvGrpSpPr/>
        <p:nvPr/>
      </p:nvGrpSpPr>
      <p:grpSpPr>
        <a:xfrm>
          <a:off x="0" y="0"/>
          <a:ext cx="0" cy="0"/>
          <a:chOff x="0" y="0"/>
          <a:chExt cx="0" cy="0"/>
        </a:xfrm>
      </p:grpSpPr>
      <p:sp>
        <p:nvSpPr>
          <p:cNvPr id="15355" name="Google Shape;15355;g6b610c76c4_0_149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6" name="Google Shape;15356;g6b610c76c4_0_149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96"/>
        <p:cNvGrpSpPr/>
        <p:nvPr/>
      </p:nvGrpSpPr>
      <p:grpSpPr>
        <a:xfrm>
          <a:off x="0" y="0"/>
          <a:ext cx="0" cy="0"/>
          <a:chOff x="0" y="0"/>
          <a:chExt cx="0" cy="0"/>
        </a:xfrm>
      </p:grpSpPr>
      <p:sp>
        <p:nvSpPr>
          <p:cNvPr id="16397" name="Google Shape;16397;g6b610c76c4_0_159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8" name="Google Shape;16398;g6b610c76c4_0_15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63ec31b6eb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63ec31b6eb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1"/>
        <p:cNvGrpSpPr/>
        <p:nvPr/>
      </p:nvGrpSpPr>
      <p:grpSpPr>
        <a:xfrm>
          <a:off x="0" y="0"/>
          <a:ext cx="0" cy="0"/>
          <a:chOff x="0" y="0"/>
          <a:chExt cx="0" cy="0"/>
        </a:xfrm>
      </p:grpSpPr>
      <p:sp>
        <p:nvSpPr>
          <p:cNvPr id="17932" name="Google Shape;17932;g6b610c76c4_0_174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3" name="Google Shape;17933;g6b610c76c4_0_17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g634371bb7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 name="Google Shape;1314;g634371bb7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63ec31b6eb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63ec31b6eb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7"/>
        <p:cNvGrpSpPr/>
        <p:nvPr/>
      </p:nvGrpSpPr>
      <p:grpSpPr>
        <a:xfrm>
          <a:off x="0" y="0"/>
          <a:ext cx="0" cy="0"/>
          <a:chOff x="0" y="0"/>
          <a:chExt cx="0" cy="0"/>
        </a:xfrm>
      </p:grpSpPr>
      <p:sp>
        <p:nvSpPr>
          <p:cNvPr id="1578" name="Google Shape;1578;g63ec31b6eb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9" name="Google Shape;1579;g63ec31b6eb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6b5567d8c1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6b5567d8c1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
        <p:cNvGrpSpPr/>
        <p:nvPr/>
      </p:nvGrpSpPr>
      <p:grpSpPr>
        <a:xfrm>
          <a:off x="0" y="0"/>
          <a:ext cx="0" cy="0"/>
          <a:chOff x="0" y="0"/>
          <a:chExt cx="0" cy="0"/>
        </a:xfrm>
      </p:grpSpPr>
      <p:sp>
        <p:nvSpPr>
          <p:cNvPr id="1628" name="Google Shape;1628;g6b5567d8c1_0_9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 name="Google Shape;1629;g6b5567d8c1_0_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2"/>
        <p:cNvGrpSpPr/>
        <p:nvPr/>
      </p:nvGrpSpPr>
      <p:grpSpPr>
        <a:xfrm>
          <a:off x="0" y="0"/>
          <a:ext cx="0" cy="0"/>
          <a:chOff x="0" y="0"/>
          <a:chExt cx="0" cy="0"/>
        </a:xfrm>
      </p:grpSpPr>
      <p:sp>
        <p:nvSpPr>
          <p:cNvPr id="1633" name="Google Shape;1633;g63ec31b6eb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4" name="Google Shape;1634;g63ec31b6eb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8"/>
        <p:cNvGrpSpPr/>
        <p:nvPr/>
      </p:nvGrpSpPr>
      <p:grpSpPr>
        <a:xfrm>
          <a:off x="0" y="0"/>
          <a:ext cx="0" cy="0"/>
          <a:chOff x="0" y="0"/>
          <a:chExt cx="0" cy="0"/>
        </a:xfrm>
      </p:grpSpPr>
      <p:sp>
        <p:nvSpPr>
          <p:cNvPr id="79" name="Google Shape;79;p4"/>
          <p:cNvSpPr/>
          <p:nvPr/>
        </p:nvSpPr>
        <p:spPr>
          <a:xfrm rot="1878543">
            <a:off x="3804446" y="1206306"/>
            <a:ext cx="7310886" cy="2922604"/>
          </a:xfrm>
          <a:custGeom>
            <a:avLst/>
            <a:gdLst/>
            <a:ahLst/>
            <a:cxnLst/>
            <a:rect l="l" t="t" r="r" b="b"/>
            <a:pathLst>
              <a:path w="275499" h="110114" extrusionOk="0">
                <a:moveTo>
                  <a:pt x="15185" y="3685"/>
                </a:moveTo>
                <a:cubicBezTo>
                  <a:pt x="15217" y="3685"/>
                  <a:pt x="15250" y="3688"/>
                  <a:pt x="15283" y="3694"/>
                </a:cubicBezTo>
                <a:lnTo>
                  <a:pt x="19004" y="4256"/>
                </a:lnTo>
                <a:cubicBezTo>
                  <a:pt x="19325" y="4283"/>
                  <a:pt x="19539" y="4604"/>
                  <a:pt x="19486" y="4925"/>
                </a:cubicBezTo>
                <a:lnTo>
                  <a:pt x="18790" y="9662"/>
                </a:lnTo>
                <a:cubicBezTo>
                  <a:pt x="18742" y="9950"/>
                  <a:pt x="18478" y="10152"/>
                  <a:pt x="18193" y="10152"/>
                </a:cubicBezTo>
                <a:cubicBezTo>
                  <a:pt x="18160" y="10152"/>
                  <a:pt x="18127" y="10150"/>
                  <a:pt x="18094" y="10144"/>
                </a:cubicBezTo>
                <a:lnTo>
                  <a:pt x="14400" y="9609"/>
                </a:lnTo>
                <a:cubicBezTo>
                  <a:pt x="14079" y="9555"/>
                  <a:pt x="13838" y="9234"/>
                  <a:pt x="13891" y="8913"/>
                </a:cubicBezTo>
                <a:lnTo>
                  <a:pt x="14614" y="4175"/>
                </a:lnTo>
                <a:cubicBezTo>
                  <a:pt x="14662" y="3887"/>
                  <a:pt x="14904" y="3685"/>
                  <a:pt x="15185" y="3685"/>
                </a:cubicBezTo>
                <a:close/>
                <a:moveTo>
                  <a:pt x="24106" y="5024"/>
                </a:moveTo>
                <a:cubicBezTo>
                  <a:pt x="24136" y="5024"/>
                  <a:pt x="24166" y="5027"/>
                  <a:pt x="24196" y="5032"/>
                </a:cubicBezTo>
                <a:lnTo>
                  <a:pt x="27890" y="5594"/>
                </a:lnTo>
                <a:cubicBezTo>
                  <a:pt x="28211" y="5648"/>
                  <a:pt x="28425" y="5942"/>
                  <a:pt x="28398" y="6263"/>
                </a:cubicBezTo>
                <a:lnTo>
                  <a:pt x="27676" y="11001"/>
                </a:lnTo>
                <a:cubicBezTo>
                  <a:pt x="27627" y="11292"/>
                  <a:pt x="27381" y="11517"/>
                  <a:pt x="27077" y="11517"/>
                </a:cubicBezTo>
                <a:cubicBezTo>
                  <a:pt x="27045" y="11517"/>
                  <a:pt x="27013" y="11514"/>
                  <a:pt x="26980" y="11509"/>
                </a:cubicBezTo>
                <a:lnTo>
                  <a:pt x="23286" y="10947"/>
                </a:lnTo>
                <a:cubicBezTo>
                  <a:pt x="22965" y="10894"/>
                  <a:pt x="22751" y="10599"/>
                  <a:pt x="22778" y="10251"/>
                </a:cubicBezTo>
                <a:lnTo>
                  <a:pt x="23500" y="5540"/>
                </a:lnTo>
                <a:cubicBezTo>
                  <a:pt x="23549" y="5250"/>
                  <a:pt x="23817" y="5024"/>
                  <a:pt x="24106" y="5024"/>
                </a:cubicBezTo>
                <a:close/>
                <a:moveTo>
                  <a:pt x="32992" y="6363"/>
                </a:moveTo>
                <a:cubicBezTo>
                  <a:pt x="33022" y="6363"/>
                  <a:pt x="33052" y="6365"/>
                  <a:pt x="33082" y="6370"/>
                </a:cubicBezTo>
                <a:lnTo>
                  <a:pt x="36776" y="6932"/>
                </a:lnTo>
                <a:cubicBezTo>
                  <a:pt x="37097" y="6986"/>
                  <a:pt x="37338" y="7280"/>
                  <a:pt x="37285" y="7628"/>
                </a:cubicBezTo>
                <a:lnTo>
                  <a:pt x="36562" y="12339"/>
                </a:lnTo>
                <a:cubicBezTo>
                  <a:pt x="36514" y="12651"/>
                  <a:pt x="36272" y="12856"/>
                  <a:pt x="35991" y="12856"/>
                </a:cubicBezTo>
                <a:cubicBezTo>
                  <a:pt x="35959" y="12856"/>
                  <a:pt x="35926" y="12853"/>
                  <a:pt x="35893" y="12848"/>
                </a:cubicBezTo>
                <a:lnTo>
                  <a:pt x="32172" y="12285"/>
                </a:lnTo>
                <a:cubicBezTo>
                  <a:pt x="31851" y="12232"/>
                  <a:pt x="31637" y="11937"/>
                  <a:pt x="31691" y="11616"/>
                </a:cubicBezTo>
                <a:lnTo>
                  <a:pt x="32413" y="6879"/>
                </a:lnTo>
                <a:cubicBezTo>
                  <a:pt x="32438" y="6588"/>
                  <a:pt x="32703" y="6363"/>
                  <a:pt x="32992" y="6363"/>
                </a:cubicBezTo>
                <a:close/>
                <a:moveTo>
                  <a:pt x="41870" y="7727"/>
                </a:moveTo>
                <a:cubicBezTo>
                  <a:pt x="41903" y="7727"/>
                  <a:pt x="41936" y="7730"/>
                  <a:pt x="41969" y="7735"/>
                </a:cubicBezTo>
                <a:lnTo>
                  <a:pt x="45689" y="8297"/>
                </a:lnTo>
                <a:cubicBezTo>
                  <a:pt x="46010" y="8351"/>
                  <a:pt x="46224" y="8645"/>
                  <a:pt x="46171" y="8966"/>
                </a:cubicBezTo>
                <a:lnTo>
                  <a:pt x="45448" y="13704"/>
                </a:lnTo>
                <a:cubicBezTo>
                  <a:pt x="45423" y="14007"/>
                  <a:pt x="45136" y="14215"/>
                  <a:pt x="44833" y="14215"/>
                </a:cubicBezTo>
                <a:cubicBezTo>
                  <a:pt x="44815" y="14215"/>
                  <a:pt x="44797" y="14214"/>
                  <a:pt x="44779" y="14213"/>
                </a:cubicBezTo>
                <a:lnTo>
                  <a:pt x="41085" y="13650"/>
                </a:lnTo>
                <a:cubicBezTo>
                  <a:pt x="40764" y="13597"/>
                  <a:pt x="40523" y="13276"/>
                  <a:pt x="40577" y="12955"/>
                </a:cubicBezTo>
                <a:lnTo>
                  <a:pt x="41300" y="8217"/>
                </a:lnTo>
                <a:cubicBezTo>
                  <a:pt x="41348" y="7929"/>
                  <a:pt x="41589" y="7727"/>
                  <a:pt x="41870" y="7727"/>
                </a:cubicBezTo>
                <a:close/>
                <a:moveTo>
                  <a:pt x="50785" y="9066"/>
                </a:moveTo>
                <a:cubicBezTo>
                  <a:pt x="50817" y="9066"/>
                  <a:pt x="50849" y="9069"/>
                  <a:pt x="50882" y="9074"/>
                </a:cubicBezTo>
                <a:lnTo>
                  <a:pt x="54575" y="9636"/>
                </a:lnTo>
                <a:cubicBezTo>
                  <a:pt x="54896" y="9689"/>
                  <a:pt x="55111" y="9984"/>
                  <a:pt x="55084" y="10305"/>
                </a:cubicBezTo>
                <a:lnTo>
                  <a:pt x="54361" y="15042"/>
                </a:lnTo>
                <a:cubicBezTo>
                  <a:pt x="54313" y="15333"/>
                  <a:pt x="54045" y="15558"/>
                  <a:pt x="53756" y="15558"/>
                </a:cubicBezTo>
                <a:cubicBezTo>
                  <a:pt x="53726" y="15558"/>
                  <a:pt x="53695" y="15556"/>
                  <a:pt x="53665" y="15551"/>
                </a:cubicBezTo>
                <a:lnTo>
                  <a:pt x="49972" y="14989"/>
                </a:lnTo>
                <a:cubicBezTo>
                  <a:pt x="49650" y="14935"/>
                  <a:pt x="49436" y="14641"/>
                  <a:pt x="49463" y="14320"/>
                </a:cubicBezTo>
                <a:lnTo>
                  <a:pt x="50186" y="9582"/>
                </a:lnTo>
                <a:cubicBezTo>
                  <a:pt x="50234" y="9291"/>
                  <a:pt x="50480" y="9066"/>
                  <a:pt x="50785" y="9066"/>
                </a:cubicBezTo>
                <a:close/>
                <a:moveTo>
                  <a:pt x="59713" y="10410"/>
                </a:moveTo>
                <a:cubicBezTo>
                  <a:pt x="59732" y="10410"/>
                  <a:pt x="59750" y="10410"/>
                  <a:pt x="59768" y="10412"/>
                </a:cubicBezTo>
                <a:lnTo>
                  <a:pt x="63461" y="10974"/>
                </a:lnTo>
                <a:cubicBezTo>
                  <a:pt x="63783" y="11027"/>
                  <a:pt x="64024" y="11349"/>
                  <a:pt x="63970" y="11670"/>
                </a:cubicBezTo>
                <a:lnTo>
                  <a:pt x="63247" y="16407"/>
                </a:lnTo>
                <a:cubicBezTo>
                  <a:pt x="63199" y="16695"/>
                  <a:pt x="62958" y="16897"/>
                  <a:pt x="62677" y="16897"/>
                </a:cubicBezTo>
                <a:cubicBezTo>
                  <a:pt x="62644" y="16897"/>
                  <a:pt x="62611" y="16895"/>
                  <a:pt x="62578" y="16889"/>
                </a:cubicBezTo>
                <a:lnTo>
                  <a:pt x="58858" y="16327"/>
                </a:lnTo>
                <a:cubicBezTo>
                  <a:pt x="58537" y="16300"/>
                  <a:pt x="58322" y="15979"/>
                  <a:pt x="58376" y="15658"/>
                </a:cubicBezTo>
                <a:lnTo>
                  <a:pt x="59072" y="10920"/>
                </a:lnTo>
                <a:cubicBezTo>
                  <a:pt x="59122" y="10617"/>
                  <a:pt x="59411" y="10410"/>
                  <a:pt x="59713" y="10410"/>
                </a:cubicBezTo>
                <a:close/>
                <a:moveTo>
                  <a:pt x="68556" y="11769"/>
                </a:moveTo>
                <a:cubicBezTo>
                  <a:pt x="68588" y="11769"/>
                  <a:pt x="68621" y="11771"/>
                  <a:pt x="68654" y="11777"/>
                </a:cubicBezTo>
                <a:lnTo>
                  <a:pt x="72348" y="12339"/>
                </a:lnTo>
                <a:cubicBezTo>
                  <a:pt x="72696" y="12392"/>
                  <a:pt x="72910" y="12687"/>
                  <a:pt x="72856" y="13008"/>
                </a:cubicBezTo>
                <a:lnTo>
                  <a:pt x="72134" y="17746"/>
                </a:lnTo>
                <a:cubicBezTo>
                  <a:pt x="72085" y="18037"/>
                  <a:pt x="71839" y="18262"/>
                  <a:pt x="71554" y="18262"/>
                </a:cubicBezTo>
                <a:cubicBezTo>
                  <a:pt x="71525" y="18262"/>
                  <a:pt x="71495" y="18259"/>
                  <a:pt x="71464" y="18254"/>
                </a:cubicBezTo>
                <a:lnTo>
                  <a:pt x="67771" y="17692"/>
                </a:lnTo>
                <a:cubicBezTo>
                  <a:pt x="67423" y="17639"/>
                  <a:pt x="67209" y="17344"/>
                  <a:pt x="67262" y="16996"/>
                </a:cubicBezTo>
                <a:lnTo>
                  <a:pt x="67985" y="12259"/>
                </a:lnTo>
                <a:cubicBezTo>
                  <a:pt x="68033" y="11971"/>
                  <a:pt x="68275" y="11769"/>
                  <a:pt x="68556" y="11769"/>
                </a:cubicBezTo>
                <a:close/>
                <a:moveTo>
                  <a:pt x="77450" y="13108"/>
                </a:moveTo>
                <a:cubicBezTo>
                  <a:pt x="77480" y="13108"/>
                  <a:pt x="77510" y="13110"/>
                  <a:pt x="77540" y="13115"/>
                </a:cubicBezTo>
                <a:lnTo>
                  <a:pt x="81261" y="13677"/>
                </a:lnTo>
                <a:cubicBezTo>
                  <a:pt x="81582" y="13731"/>
                  <a:pt x="81796" y="14025"/>
                  <a:pt x="81742" y="14373"/>
                </a:cubicBezTo>
                <a:lnTo>
                  <a:pt x="81046" y="19084"/>
                </a:lnTo>
                <a:cubicBezTo>
                  <a:pt x="80998" y="19375"/>
                  <a:pt x="80730" y="19600"/>
                  <a:pt x="80441" y="19600"/>
                </a:cubicBezTo>
                <a:cubicBezTo>
                  <a:pt x="80411" y="19600"/>
                  <a:pt x="80381" y="19597"/>
                  <a:pt x="80351" y="19592"/>
                </a:cubicBezTo>
                <a:lnTo>
                  <a:pt x="76657" y="19030"/>
                </a:lnTo>
                <a:cubicBezTo>
                  <a:pt x="76336" y="18977"/>
                  <a:pt x="76095" y="18682"/>
                  <a:pt x="76148" y="18361"/>
                </a:cubicBezTo>
                <a:lnTo>
                  <a:pt x="76871" y="13624"/>
                </a:lnTo>
                <a:cubicBezTo>
                  <a:pt x="76920" y="13333"/>
                  <a:pt x="77166" y="13108"/>
                  <a:pt x="77450" y="13108"/>
                </a:cubicBezTo>
                <a:close/>
                <a:moveTo>
                  <a:pt x="86399" y="14451"/>
                </a:moveTo>
                <a:cubicBezTo>
                  <a:pt x="86417" y="14451"/>
                  <a:pt x="86435" y="14452"/>
                  <a:pt x="86453" y="14453"/>
                </a:cubicBezTo>
                <a:lnTo>
                  <a:pt x="90147" y="15016"/>
                </a:lnTo>
                <a:cubicBezTo>
                  <a:pt x="90468" y="15069"/>
                  <a:pt x="90682" y="15390"/>
                  <a:pt x="90655" y="15711"/>
                </a:cubicBezTo>
                <a:lnTo>
                  <a:pt x="89933" y="20449"/>
                </a:lnTo>
                <a:cubicBezTo>
                  <a:pt x="89882" y="20752"/>
                  <a:pt x="89617" y="20960"/>
                  <a:pt x="89295" y="20960"/>
                </a:cubicBezTo>
                <a:cubicBezTo>
                  <a:pt x="89276" y="20960"/>
                  <a:pt x="89256" y="20959"/>
                  <a:pt x="89237" y="20958"/>
                </a:cubicBezTo>
                <a:lnTo>
                  <a:pt x="85543" y="20395"/>
                </a:lnTo>
                <a:cubicBezTo>
                  <a:pt x="85222" y="20342"/>
                  <a:pt x="85008" y="20021"/>
                  <a:pt x="85061" y="19700"/>
                </a:cubicBezTo>
                <a:lnTo>
                  <a:pt x="85757" y="14962"/>
                </a:lnTo>
                <a:cubicBezTo>
                  <a:pt x="85808" y="14659"/>
                  <a:pt x="86097" y="14451"/>
                  <a:pt x="86399" y="14451"/>
                </a:cubicBezTo>
                <a:close/>
                <a:moveTo>
                  <a:pt x="95241" y="15810"/>
                </a:moveTo>
                <a:cubicBezTo>
                  <a:pt x="95273" y="15810"/>
                  <a:pt x="95306" y="15813"/>
                  <a:pt x="95339" y="15818"/>
                </a:cubicBezTo>
                <a:lnTo>
                  <a:pt x="99033" y="16381"/>
                </a:lnTo>
                <a:cubicBezTo>
                  <a:pt x="99354" y="16434"/>
                  <a:pt x="99595" y="16729"/>
                  <a:pt x="99542" y="17050"/>
                </a:cubicBezTo>
                <a:lnTo>
                  <a:pt x="98819" y="21787"/>
                </a:lnTo>
                <a:cubicBezTo>
                  <a:pt x="98770" y="22078"/>
                  <a:pt x="98524" y="22303"/>
                  <a:pt x="98240" y="22303"/>
                </a:cubicBezTo>
                <a:cubicBezTo>
                  <a:pt x="98210" y="22303"/>
                  <a:pt x="98180" y="22301"/>
                  <a:pt x="98150" y="22296"/>
                </a:cubicBezTo>
                <a:lnTo>
                  <a:pt x="94456" y="21734"/>
                </a:lnTo>
                <a:cubicBezTo>
                  <a:pt x="94108" y="21680"/>
                  <a:pt x="93894" y="21386"/>
                  <a:pt x="93948" y="21038"/>
                </a:cubicBezTo>
                <a:lnTo>
                  <a:pt x="94670" y="16327"/>
                </a:lnTo>
                <a:cubicBezTo>
                  <a:pt x="94694" y="16015"/>
                  <a:pt x="94955" y="15810"/>
                  <a:pt x="95241" y="15810"/>
                </a:cubicBezTo>
                <a:close/>
                <a:moveTo>
                  <a:pt x="104136" y="17149"/>
                </a:moveTo>
                <a:cubicBezTo>
                  <a:pt x="104165" y="17149"/>
                  <a:pt x="104195" y="17152"/>
                  <a:pt x="104226" y="17157"/>
                </a:cubicBezTo>
                <a:lnTo>
                  <a:pt x="107946" y="17719"/>
                </a:lnTo>
                <a:cubicBezTo>
                  <a:pt x="108267" y="17772"/>
                  <a:pt x="108481" y="18067"/>
                  <a:pt x="108428" y="18415"/>
                </a:cubicBezTo>
                <a:lnTo>
                  <a:pt x="107705" y="23126"/>
                </a:lnTo>
                <a:cubicBezTo>
                  <a:pt x="107681" y="23438"/>
                  <a:pt x="107420" y="23642"/>
                  <a:pt x="107135" y="23642"/>
                </a:cubicBezTo>
                <a:cubicBezTo>
                  <a:pt x="107102" y="23642"/>
                  <a:pt x="107069" y="23640"/>
                  <a:pt x="107036" y="23634"/>
                </a:cubicBezTo>
                <a:lnTo>
                  <a:pt x="103342" y="23072"/>
                </a:lnTo>
                <a:cubicBezTo>
                  <a:pt x="103021" y="23018"/>
                  <a:pt x="102780" y="22724"/>
                  <a:pt x="102834" y="22403"/>
                </a:cubicBezTo>
                <a:lnTo>
                  <a:pt x="103556" y="17665"/>
                </a:lnTo>
                <a:cubicBezTo>
                  <a:pt x="103605" y="17374"/>
                  <a:pt x="103851" y="17149"/>
                  <a:pt x="104136" y="17149"/>
                </a:cubicBezTo>
                <a:close/>
                <a:moveTo>
                  <a:pt x="113033" y="18514"/>
                </a:moveTo>
                <a:cubicBezTo>
                  <a:pt x="113068" y="18514"/>
                  <a:pt x="113103" y="18516"/>
                  <a:pt x="113139" y="18522"/>
                </a:cubicBezTo>
                <a:lnTo>
                  <a:pt x="116832" y="19084"/>
                </a:lnTo>
                <a:cubicBezTo>
                  <a:pt x="117153" y="19137"/>
                  <a:pt x="117367" y="19432"/>
                  <a:pt x="117341" y="19753"/>
                </a:cubicBezTo>
                <a:lnTo>
                  <a:pt x="116618" y="24491"/>
                </a:lnTo>
                <a:cubicBezTo>
                  <a:pt x="116570" y="24782"/>
                  <a:pt x="116301" y="25007"/>
                  <a:pt x="116013" y="25007"/>
                </a:cubicBezTo>
                <a:cubicBezTo>
                  <a:pt x="115983" y="25007"/>
                  <a:pt x="115952" y="25004"/>
                  <a:pt x="115922" y="24999"/>
                </a:cubicBezTo>
                <a:lnTo>
                  <a:pt x="112228" y="24437"/>
                </a:lnTo>
                <a:cubicBezTo>
                  <a:pt x="111907" y="24384"/>
                  <a:pt x="111693" y="24089"/>
                  <a:pt x="111720" y="23741"/>
                </a:cubicBezTo>
                <a:lnTo>
                  <a:pt x="112443" y="19030"/>
                </a:lnTo>
                <a:cubicBezTo>
                  <a:pt x="112491" y="18718"/>
                  <a:pt x="112733" y="18514"/>
                  <a:pt x="113033" y="18514"/>
                </a:cubicBezTo>
                <a:close/>
                <a:moveTo>
                  <a:pt x="121934" y="19853"/>
                </a:moveTo>
                <a:cubicBezTo>
                  <a:pt x="121964" y="19853"/>
                  <a:pt x="121994" y="19855"/>
                  <a:pt x="122025" y="19860"/>
                </a:cubicBezTo>
                <a:lnTo>
                  <a:pt x="125718" y="20422"/>
                </a:lnTo>
                <a:cubicBezTo>
                  <a:pt x="126040" y="20476"/>
                  <a:pt x="126280" y="20770"/>
                  <a:pt x="126227" y="21118"/>
                </a:cubicBezTo>
                <a:lnTo>
                  <a:pt x="125504" y="25829"/>
                </a:lnTo>
                <a:cubicBezTo>
                  <a:pt x="125456" y="26120"/>
                  <a:pt x="125210" y="26345"/>
                  <a:pt x="124925" y="26345"/>
                </a:cubicBezTo>
                <a:cubicBezTo>
                  <a:pt x="124895" y="26345"/>
                  <a:pt x="124865" y="26342"/>
                  <a:pt x="124835" y="26337"/>
                </a:cubicBezTo>
                <a:lnTo>
                  <a:pt x="121115" y="25775"/>
                </a:lnTo>
                <a:cubicBezTo>
                  <a:pt x="120793" y="25722"/>
                  <a:pt x="120579" y="25427"/>
                  <a:pt x="120633" y="25106"/>
                </a:cubicBezTo>
                <a:lnTo>
                  <a:pt x="121356" y="20369"/>
                </a:lnTo>
                <a:cubicBezTo>
                  <a:pt x="121380" y="20078"/>
                  <a:pt x="121646" y="19853"/>
                  <a:pt x="121934" y="19853"/>
                </a:cubicBezTo>
                <a:close/>
                <a:moveTo>
                  <a:pt x="130813" y="21217"/>
                </a:moveTo>
                <a:cubicBezTo>
                  <a:pt x="130845" y="21217"/>
                  <a:pt x="130878" y="21220"/>
                  <a:pt x="130911" y="21225"/>
                </a:cubicBezTo>
                <a:lnTo>
                  <a:pt x="134605" y="21760"/>
                </a:lnTo>
                <a:cubicBezTo>
                  <a:pt x="134953" y="21814"/>
                  <a:pt x="135167" y="22135"/>
                  <a:pt x="135113" y="22456"/>
                </a:cubicBezTo>
                <a:lnTo>
                  <a:pt x="134390" y="27194"/>
                </a:lnTo>
                <a:cubicBezTo>
                  <a:pt x="134342" y="27482"/>
                  <a:pt x="134101" y="27684"/>
                  <a:pt x="133820" y="27684"/>
                </a:cubicBezTo>
                <a:cubicBezTo>
                  <a:pt x="133787" y="27684"/>
                  <a:pt x="133754" y="27681"/>
                  <a:pt x="133721" y="27676"/>
                </a:cubicBezTo>
                <a:lnTo>
                  <a:pt x="130028" y="27114"/>
                </a:lnTo>
                <a:cubicBezTo>
                  <a:pt x="129706" y="27087"/>
                  <a:pt x="129466" y="26766"/>
                  <a:pt x="129519" y="26444"/>
                </a:cubicBezTo>
                <a:lnTo>
                  <a:pt x="130242" y="21707"/>
                </a:lnTo>
                <a:cubicBezTo>
                  <a:pt x="130290" y="21419"/>
                  <a:pt x="130532" y="21217"/>
                  <a:pt x="130813" y="21217"/>
                </a:cubicBezTo>
                <a:close/>
                <a:moveTo>
                  <a:pt x="139719" y="22555"/>
                </a:moveTo>
                <a:cubicBezTo>
                  <a:pt x="139753" y="22555"/>
                  <a:pt x="139788" y="22558"/>
                  <a:pt x="139824" y="22563"/>
                </a:cubicBezTo>
                <a:lnTo>
                  <a:pt x="143518" y="23126"/>
                </a:lnTo>
                <a:cubicBezTo>
                  <a:pt x="143839" y="23179"/>
                  <a:pt x="144053" y="23473"/>
                  <a:pt x="143999" y="23795"/>
                </a:cubicBezTo>
                <a:lnTo>
                  <a:pt x="143303" y="28532"/>
                </a:lnTo>
                <a:cubicBezTo>
                  <a:pt x="143253" y="28835"/>
                  <a:pt x="142964" y="29043"/>
                  <a:pt x="142662" y="29043"/>
                </a:cubicBezTo>
                <a:cubicBezTo>
                  <a:pt x="142644" y="29043"/>
                  <a:pt x="142626" y="29042"/>
                  <a:pt x="142607" y="29041"/>
                </a:cubicBezTo>
                <a:lnTo>
                  <a:pt x="138914" y="28479"/>
                </a:lnTo>
                <a:cubicBezTo>
                  <a:pt x="138593" y="28425"/>
                  <a:pt x="138352" y="28104"/>
                  <a:pt x="138405" y="27783"/>
                </a:cubicBezTo>
                <a:lnTo>
                  <a:pt x="139128" y="23072"/>
                </a:lnTo>
                <a:cubicBezTo>
                  <a:pt x="139176" y="22760"/>
                  <a:pt x="139418" y="22555"/>
                  <a:pt x="139719" y="22555"/>
                </a:cubicBezTo>
                <a:close/>
                <a:moveTo>
                  <a:pt x="148620" y="23894"/>
                </a:moveTo>
                <a:cubicBezTo>
                  <a:pt x="148650" y="23894"/>
                  <a:pt x="148680" y="23897"/>
                  <a:pt x="148710" y="23902"/>
                </a:cubicBezTo>
                <a:lnTo>
                  <a:pt x="152404" y="24464"/>
                </a:lnTo>
                <a:cubicBezTo>
                  <a:pt x="152725" y="24517"/>
                  <a:pt x="152966" y="24812"/>
                  <a:pt x="152912" y="25160"/>
                </a:cubicBezTo>
                <a:lnTo>
                  <a:pt x="152190" y="29870"/>
                </a:lnTo>
                <a:cubicBezTo>
                  <a:pt x="152142" y="30183"/>
                  <a:pt x="151900" y="30387"/>
                  <a:pt x="151599" y="30387"/>
                </a:cubicBezTo>
                <a:cubicBezTo>
                  <a:pt x="151565" y="30387"/>
                  <a:pt x="151529" y="30384"/>
                  <a:pt x="151494" y="30379"/>
                </a:cubicBezTo>
                <a:lnTo>
                  <a:pt x="147800" y="29817"/>
                </a:lnTo>
                <a:cubicBezTo>
                  <a:pt x="147479" y="29763"/>
                  <a:pt x="147265" y="29469"/>
                  <a:pt x="147318" y="29148"/>
                </a:cubicBezTo>
                <a:lnTo>
                  <a:pt x="148014" y="24410"/>
                </a:lnTo>
                <a:cubicBezTo>
                  <a:pt x="148063" y="24119"/>
                  <a:pt x="148331" y="23894"/>
                  <a:pt x="148620" y="23894"/>
                </a:cubicBezTo>
                <a:close/>
                <a:moveTo>
                  <a:pt x="157498" y="25259"/>
                </a:moveTo>
                <a:cubicBezTo>
                  <a:pt x="157530" y="25259"/>
                  <a:pt x="157563" y="25261"/>
                  <a:pt x="157596" y="25267"/>
                </a:cubicBezTo>
                <a:lnTo>
                  <a:pt x="161290" y="25829"/>
                </a:lnTo>
                <a:cubicBezTo>
                  <a:pt x="161638" y="25856"/>
                  <a:pt x="161852" y="26177"/>
                  <a:pt x="161798" y="26498"/>
                </a:cubicBezTo>
                <a:lnTo>
                  <a:pt x="161076" y="31236"/>
                </a:lnTo>
                <a:cubicBezTo>
                  <a:pt x="161025" y="31539"/>
                  <a:pt x="160760" y="31746"/>
                  <a:pt x="160461" y="31746"/>
                </a:cubicBezTo>
                <a:cubicBezTo>
                  <a:pt x="160443" y="31746"/>
                  <a:pt x="160425" y="31746"/>
                  <a:pt x="160407" y="31744"/>
                </a:cubicBezTo>
                <a:lnTo>
                  <a:pt x="156713" y="31182"/>
                </a:lnTo>
                <a:cubicBezTo>
                  <a:pt x="156365" y="31128"/>
                  <a:pt x="156151" y="30807"/>
                  <a:pt x="156204" y="30486"/>
                </a:cubicBezTo>
                <a:lnTo>
                  <a:pt x="156927" y="25749"/>
                </a:lnTo>
                <a:cubicBezTo>
                  <a:pt x="156975" y="25461"/>
                  <a:pt x="157217" y="25259"/>
                  <a:pt x="157498" y="25259"/>
                </a:cubicBezTo>
                <a:close/>
                <a:moveTo>
                  <a:pt x="166393" y="26598"/>
                </a:moveTo>
                <a:cubicBezTo>
                  <a:pt x="166422" y="26598"/>
                  <a:pt x="166452" y="26600"/>
                  <a:pt x="166482" y="26605"/>
                </a:cubicBezTo>
                <a:lnTo>
                  <a:pt x="170203" y="27167"/>
                </a:lnTo>
                <a:cubicBezTo>
                  <a:pt x="170524" y="27221"/>
                  <a:pt x="170738" y="27515"/>
                  <a:pt x="170685" y="27863"/>
                </a:cubicBezTo>
                <a:lnTo>
                  <a:pt x="169989" y="32574"/>
                </a:lnTo>
                <a:cubicBezTo>
                  <a:pt x="169940" y="32865"/>
                  <a:pt x="169672" y="33090"/>
                  <a:pt x="169383" y="33090"/>
                </a:cubicBezTo>
                <a:cubicBezTo>
                  <a:pt x="169353" y="33090"/>
                  <a:pt x="169323" y="33087"/>
                  <a:pt x="169293" y="33082"/>
                </a:cubicBezTo>
                <a:lnTo>
                  <a:pt x="165599" y="32520"/>
                </a:lnTo>
                <a:cubicBezTo>
                  <a:pt x="165278" y="32467"/>
                  <a:pt x="165037" y="32172"/>
                  <a:pt x="165091" y="31851"/>
                </a:cubicBezTo>
                <a:lnTo>
                  <a:pt x="165813" y="27114"/>
                </a:lnTo>
                <a:cubicBezTo>
                  <a:pt x="165862" y="26823"/>
                  <a:pt x="166108" y="26598"/>
                  <a:pt x="166393" y="26598"/>
                </a:cubicBezTo>
                <a:close/>
                <a:moveTo>
                  <a:pt x="175341" y="27941"/>
                </a:moveTo>
                <a:cubicBezTo>
                  <a:pt x="175359" y="27941"/>
                  <a:pt x="175377" y="27942"/>
                  <a:pt x="175395" y="27943"/>
                </a:cubicBezTo>
                <a:lnTo>
                  <a:pt x="179089" y="28505"/>
                </a:lnTo>
                <a:cubicBezTo>
                  <a:pt x="179410" y="28559"/>
                  <a:pt x="179651" y="28880"/>
                  <a:pt x="179598" y="29201"/>
                </a:cubicBezTo>
                <a:lnTo>
                  <a:pt x="178875" y="33939"/>
                </a:lnTo>
                <a:cubicBezTo>
                  <a:pt x="178827" y="34227"/>
                  <a:pt x="178585" y="34429"/>
                  <a:pt x="178285" y="34429"/>
                </a:cubicBezTo>
                <a:cubicBezTo>
                  <a:pt x="178250" y="34429"/>
                  <a:pt x="178215" y="34426"/>
                  <a:pt x="178179" y="34421"/>
                </a:cubicBezTo>
                <a:lnTo>
                  <a:pt x="174485" y="33859"/>
                </a:lnTo>
                <a:cubicBezTo>
                  <a:pt x="174164" y="33805"/>
                  <a:pt x="173950" y="33511"/>
                  <a:pt x="173977" y="33189"/>
                </a:cubicBezTo>
                <a:lnTo>
                  <a:pt x="174699" y="28452"/>
                </a:lnTo>
                <a:cubicBezTo>
                  <a:pt x="174750" y="28149"/>
                  <a:pt x="175039" y="27941"/>
                  <a:pt x="175341" y="27941"/>
                </a:cubicBezTo>
                <a:close/>
                <a:moveTo>
                  <a:pt x="184182" y="29300"/>
                </a:moveTo>
                <a:cubicBezTo>
                  <a:pt x="184215" y="29300"/>
                  <a:pt x="184248" y="29303"/>
                  <a:pt x="184282" y="29308"/>
                </a:cubicBezTo>
                <a:lnTo>
                  <a:pt x="187975" y="29870"/>
                </a:lnTo>
                <a:cubicBezTo>
                  <a:pt x="188296" y="29924"/>
                  <a:pt x="188537" y="30218"/>
                  <a:pt x="188484" y="30540"/>
                </a:cubicBezTo>
                <a:lnTo>
                  <a:pt x="187761" y="35277"/>
                </a:lnTo>
                <a:cubicBezTo>
                  <a:pt x="187711" y="35580"/>
                  <a:pt x="187446" y="35788"/>
                  <a:pt x="187146" y="35788"/>
                </a:cubicBezTo>
                <a:cubicBezTo>
                  <a:pt x="187128" y="35788"/>
                  <a:pt x="187110" y="35787"/>
                  <a:pt x="187092" y="35786"/>
                </a:cubicBezTo>
                <a:lnTo>
                  <a:pt x="183398" y="35224"/>
                </a:lnTo>
                <a:cubicBezTo>
                  <a:pt x="183050" y="35170"/>
                  <a:pt x="182836" y="34849"/>
                  <a:pt x="182890" y="34528"/>
                </a:cubicBezTo>
                <a:lnTo>
                  <a:pt x="183612" y="29790"/>
                </a:lnTo>
                <a:cubicBezTo>
                  <a:pt x="183636" y="29502"/>
                  <a:pt x="183897" y="29300"/>
                  <a:pt x="184182" y="29300"/>
                </a:cubicBezTo>
                <a:close/>
                <a:moveTo>
                  <a:pt x="193078" y="30639"/>
                </a:moveTo>
                <a:cubicBezTo>
                  <a:pt x="193108" y="30639"/>
                  <a:pt x="193138" y="30642"/>
                  <a:pt x="193168" y="30647"/>
                </a:cubicBezTo>
                <a:lnTo>
                  <a:pt x="196888" y="31209"/>
                </a:lnTo>
                <a:cubicBezTo>
                  <a:pt x="197209" y="31262"/>
                  <a:pt x="197424" y="31557"/>
                  <a:pt x="197370" y="31878"/>
                </a:cubicBezTo>
                <a:lnTo>
                  <a:pt x="196647" y="36615"/>
                </a:lnTo>
                <a:cubicBezTo>
                  <a:pt x="196623" y="36906"/>
                  <a:pt x="196357" y="37131"/>
                  <a:pt x="196069" y="37131"/>
                </a:cubicBezTo>
                <a:cubicBezTo>
                  <a:pt x="196039" y="37131"/>
                  <a:pt x="196008" y="37129"/>
                  <a:pt x="195978" y="37124"/>
                </a:cubicBezTo>
                <a:lnTo>
                  <a:pt x="192285" y="36562"/>
                </a:lnTo>
                <a:cubicBezTo>
                  <a:pt x="191963" y="36508"/>
                  <a:pt x="191722" y="36214"/>
                  <a:pt x="191776" y="35893"/>
                </a:cubicBezTo>
                <a:lnTo>
                  <a:pt x="192499" y="31155"/>
                </a:lnTo>
                <a:cubicBezTo>
                  <a:pt x="192547" y="30864"/>
                  <a:pt x="192793" y="30639"/>
                  <a:pt x="193078" y="30639"/>
                </a:cubicBezTo>
                <a:close/>
                <a:moveTo>
                  <a:pt x="202022" y="31983"/>
                </a:moveTo>
                <a:cubicBezTo>
                  <a:pt x="202042" y="31983"/>
                  <a:pt x="202061" y="31983"/>
                  <a:pt x="202081" y="31985"/>
                </a:cubicBezTo>
                <a:lnTo>
                  <a:pt x="205774" y="32547"/>
                </a:lnTo>
                <a:cubicBezTo>
                  <a:pt x="206096" y="32601"/>
                  <a:pt x="206310" y="32922"/>
                  <a:pt x="206283" y="33243"/>
                </a:cubicBezTo>
                <a:lnTo>
                  <a:pt x="205560" y="37980"/>
                </a:lnTo>
                <a:cubicBezTo>
                  <a:pt x="205512" y="38268"/>
                  <a:pt x="205249" y="38470"/>
                  <a:pt x="204964" y="38470"/>
                </a:cubicBezTo>
                <a:cubicBezTo>
                  <a:pt x="204931" y="38470"/>
                  <a:pt x="204898" y="38468"/>
                  <a:pt x="204864" y="38462"/>
                </a:cubicBezTo>
                <a:lnTo>
                  <a:pt x="201171" y="37900"/>
                </a:lnTo>
                <a:cubicBezTo>
                  <a:pt x="200850" y="37873"/>
                  <a:pt x="200635" y="37552"/>
                  <a:pt x="200662" y="37231"/>
                </a:cubicBezTo>
                <a:lnTo>
                  <a:pt x="201385" y="32493"/>
                </a:lnTo>
                <a:cubicBezTo>
                  <a:pt x="201435" y="32190"/>
                  <a:pt x="201700" y="31983"/>
                  <a:pt x="202022" y="31983"/>
                </a:cubicBezTo>
                <a:close/>
                <a:moveTo>
                  <a:pt x="210868" y="33342"/>
                </a:moveTo>
                <a:cubicBezTo>
                  <a:pt x="210901" y="33342"/>
                  <a:pt x="210934" y="33344"/>
                  <a:pt x="210967" y="33350"/>
                </a:cubicBezTo>
                <a:lnTo>
                  <a:pt x="214661" y="33912"/>
                </a:lnTo>
                <a:cubicBezTo>
                  <a:pt x="214982" y="33966"/>
                  <a:pt x="215223" y="34260"/>
                  <a:pt x="215169" y="34581"/>
                </a:cubicBezTo>
                <a:lnTo>
                  <a:pt x="214446" y="39319"/>
                </a:lnTo>
                <a:cubicBezTo>
                  <a:pt x="214398" y="39610"/>
                  <a:pt x="214152" y="39835"/>
                  <a:pt x="213867" y="39835"/>
                </a:cubicBezTo>
                <a:cubicBezTo>
                  <a:pt x="213838" y="39835"/>
                  <a:pt x="213808" y="39832"/>
                  <a:pt x="213777" y="39827"/>
                </a:cubicBezTo>
                <a:lnTo>
                  <a:pt x="210057" y="39265"/>
                </a:lnTo>
                <a:cubicBezTo>
                  <a:pt x="209736" y="39212"/>
                  <a:pt x="209522" y="38917"/>
                  <a:pt x="209575" y="38569"/>
                </a:cubicBezTo>
                <a:lnTo>
                  <a:pt x="210298" y="33859"/>
                </a:lnTo>
                <a:cubicBezTo>
                  <a:pt x="210322" y="33546"/>
                  <a:pt x="210583" y="33342"/>
                  <a:pt x="210868" y="33342"/>
                </a:cubicBezTo>
                <a:close/>
                <a:moveTo>
                  <a:pt x="219763" y="34681"/>
                </a:moveTo>
                <a:cubicBezTo>
                  <a:pt x="219793" y="34681"/>
                  <a:pt x="219823" y="34683"/>
                  <a:pt x="219853" y="34688"/>
                </a:cubicBezTo>
                <a:lnTo>
                  <a:pt x="223547" y="35250"/>
                </a:lnTo>
                <a:cubicBezTo>
                  <a:pt x="223895" y="35304"/>
                  <a:pt x="224109" y="35598"/>
                  <a:pt x="224055" y="35946"/>
                </a:cubicBezTo>
                <a:lnTo>
                  <a:pt x="223333" y="40684"/>
                </a:lnTo>
                <a:cubicBezTo>
                  <a:pt x="223285" y="40972"/>
                  <a:pt x="223043" y="41174"/>
                  <a:pt x="222762" y="41174"/>
                </a:cubicBezTo>
                <a:cubicBezTo>
                  <a:pt x="222730" y="41174"/>
                  <a:pt x="222697" y="41171"/>
                  <a:pt x="222664" y="41166"/>
                </a:cubicBezTo>
                <a:lnTo>
                  <a:pt x="218970" y="40603"/>
                </a:lnTo>
                <a:cubicBezTo>
                  <a:pt x="218622" y="40577"/>
                  <a:pt x="218408" y="40256"/>
                  <a:pt x="218461" y="39934"/>
                </a:cubicBezTo>
                <a:lnTo>
                  <a:pt x="219184" y="35197"/>
                </a:lnTo>
                <a:cubicBezTo>
                  <a:pt x="219232" y="34906"/>
                  <a:pt x="219479" y="34681"/>
                  <a:pt x="219763" y="34681"/>
                </a:cubicBezTo>
                <a:close/>
                <a:moveTo>
                  <a:pt x="228660" y="36045"/>
                </a:moveTo>
                <a:cubicBezTo>
                  <a:pt x="228695" y="36045"/>
                  <a:pt x="228730" y="36048"/>
                  <a:pt x="228766" y="36053"/>
                </a:cubicBezTo>
                <a:lnTo>
                  <a:pt x="232460" y="36615"/>
                </a:lnTo>
                <a:cubicBezTo>
                  <a:pt x="232781" y="36642"/>
                  <a:pt x="232995" y="36963"/>
                  <a:pt x="232942" y="37285"/>
                </a:cubicBezTo>
                <a:lnTo>
                  <a:pt x="232246" y="42022"/>
                </a:lnTo>
                <a:cubicBezTo>
                  <a:pt x="232195" y="42325"/>
                  <a:pt x="231906" y="42533"/>
                  <a:pt x="231604" y="42533"/>
                </a:cubicBezTo>
                <a:cubicBezTo>
                  <a:pt x="231586" y="42533"/>
                  <a:pt x="231568" y="42532"/>
                  <a:pt x="231550" y="42531"/>
                </a:cubicBezTo>
                <a:lnTo>
                  <a:pt x="227856" y="41969"/>
                </a:lnTo>
                <a:cubicBezTo>
                  <a:pt x="227535" y="41915"/>
                  <a:pt x="227294" y="41594"/>
                  <a:pt x="227348" y="41273"/>
                </a:cubicBezTo>
                <a:lnTo>
                  <a:pt x="228070" y="36535"/>
                </a:lnTo>
                <a:cubicBezTo>
                  <a:pt x="228118" y="36247"/>
                  <a:pt x="228360" y="36045"/>
                  <a:pt x="228660" y="36045"/>
                </a:cubicBezTo>
                <a:close/>
                <a:moveTo>
                  <a:pt x="237562" y="37384"/>
                </a:moveTo>
                <a:cubicBezTo>
                  <a:pt x="237592" y="37384"/>
                  <a:pt x="237622" y="37387"/>
                  <a:pt x="237652" y="37392"/>
                </a:cubicBezTo>
                <a:lnTo>
                  <a:pt x="241346" y="37954"/>
                </a:lnTo>
                <a:cubicBezTo>
                  <a:pt x="241667" y="38007"/>
                  <a:pt x="241908" y="38302"/>
                  <a:pt x="241854" y="38623"/>
                </a:cubicBezTo>
                <a:lnTo>
                  <a:pt x="241132" y="43360"/>
                </a:lnTo>
                <a:cubicBezTo>
                  <a:pt x="241083" y="43651"/>
                  <a:pt x="240837" y="43876"/>
                  <a:pt x="240533" y="43876"/>
                </a:cubicBezTo>
                <a:cubicBezTo>
                  <a:pt x="240501" y="43876"/>
                  <a:pt x="240469" y="43874"/>
                  <a:pt x="240436" y="43869"/>
                </a:cubicBezTo>
                <a:lnTo>
                  <a:pt x="236742" y="43307"/>
                </a:lnTo>
                <a:cubicBezTo>
                  <a:pt x="236421" y="43253"/>
                  <a:pt x="236207" y="42959"/>
                  <a:pt x="236260" y="42638"/>
                </a:cubicBezTo>
                <a:lnTo>
                  <a:pt x="236956" y="37900"/>
                </a:lnTo>
                <a:cubicBezTo>
                  <a:pt x="237005" y="37609"/>
                  <a:pt x="237273" y="37384"/>
                  <a:pt x="237562" y="37384"/>
                </a:cubicBezTo>
                <a:close/>
                <a:moveTo>
                  <a:pt x="246484" y="38728"/>
                </a:moveTo>
                <a:cubicBezTo>
                  <a:pt x="246502" y="38728"/>
                  <a:pt x="246520" y="38728"/>
                  <a:pt x="246538" y="38730"/>
                </a:cubicBezTo>
                <a:lnTo>
                  <a:pt x="250232" y="39292"/>
                </a:lnTo>
                <a:cubicBezTo>
                  <a:pt x="250553" y="39345"/>
                  <a:pt x="250794" y="39667"/>
                  <a:pt x="250741" y="39988"/>
                </a:cubicBezTo>
                <a:lnTo>
                  <a:pt x="250018" y="44699"/>
                </a:lnTo>
                <a:cubicBezTo>
                  <a:pt x="249970" y="45011"/>
                  <a:pt x="249728" y="45215"/>
                  <a:pt x="249447" y="45215"/>
                </a:cubicBezTo>
                <a:cubicBezTo>
                  <a:pt x="249415" y="45215"/>
                  <a:pt x="249382" y="45213"/>
                  <a:pt x="249349" y="45207"/>
                </a:cubicBezTo>
                <a:lnTo>
                  <a:pt x="245655" y="44645"/>
                </a:lnTo>
                <a:cubicBezTo>
                  <a:pt x="245307" y="44592"/>
                  <a:pt x="245093" y="44297"/>
                  <a:pt x="245147" y="43976"/>
                </a:cubicBezTo>
                <a:lnTo>
                  <a:pt x="245869" y="39238"/>
                </a:lnTo>
                <a:cubicBezTo>
                  <a:pt x="245920" y="38935"/>
                  <a:pt x="246185" y="38728"/>
                  <a:pt x="246484" y="38728"/>
                </a:cubicBezTo>
                <a:close/>
                <a:moveTo>
                  <a:pt x="255326" y="40087"/>
                </a:moveTo>
                <a:cubicBezTo>
                  <a:pt x="255359" y="40087"/>
                  <a:pt x="255392" y="40089"/>
                  <a:pt x="255425" y="40095"/>
                </a:cubicBezTo>
                <a:lnTo>
                  <a:pt x="259145" y="40657"/>
                </a:lnTo>
                <a:cubicBezTo>
                  <a:pt x="259466" y="40711"/>
                  <a:pt x="259680" y="41005"/>
                  <a:pt x="259627" y="41326"/>
                </a:cubicBezTo>
                <a:lnTo>
                  <a:pt x="258931" y="46064"/>
                </a:lnTo>
                <a:cubicBezTo>
                  <a:pt x="258880" y="46367"/>
                  <a:pt x="258592" y="46574"/>
                  <a:pt x="258289" y="46574"/>
                </a:cubicBezTo>
                <a:cubicBezTo>
                  <a:pt x="258271" y="46574"/>
                  <a:pt x="258253" y="46574"/>
                  <a:pt x="258235" y="46572"/>
                </a:cubicBezTo>
                <a:lnTo>
                  <a:pt x="254541" y="46010"/>
                </a:lnTo>
                <a:cubicBezTo>
                  <a:pt x="254220" y="45957"/>
                  <a:pt x="253979" y="45635"/>
                  <a:pt x="254033" y="45314"/>
                </a:cubicBezTo>
                <a:lnTo>
                  <a:pt x="254756" y="40577"/>
                </a:lnTo>
                <a:cubicBezTo>
                  <a:pt x="254804" y="40289"/>
                  <a:pt x="255045" y="40087"/>
                  <a:pt x="255326" y="40087"/>
                </a:cubicBezTo>
                <a:close/>
                <a:moveTo>
                  <a:pt x="264247" y="41426"/>
                </a:moveTo>
                <a:cubicBezTo>
                  <a:pt x="264277" y="41426"/>
                  <a:pt x="264307" y="41428"/>
                  <a:pt x="264338" y="41433"/>
                </a:cubicBezTo>
                <a:lnTo>
                  <a:pt x="268031" y="41995"/>
                </a:lnTo>
                <a:cubicBezTo>
                  <a:pt x="268352" y="42049"/>
                  <a:pt x="268567" y="42343"/>
                  <a:pt x="268540" y="42664"/>
                </a:cubicBezTo>
                <a:lnTo>
                  <a:pt x="267817" y="47402"/>
                </a:lnTo>
                <a:cubicBezTo>
                  <a:pt x="267769" y="47693"/>
                  <a:pt x="267523" y="47918"/>
                  <a:pt x="267218" y="47918"/>
                </a:cubicBezTo>
                <a:cubicBezTo>
                  <a:pt x="267186" y="47918"/>
                  <a:pt x="267154" y="47916"/>
                  <a:pt x="267121" y="47910"/>
                </a:cubicBezTo>
                <a:lnTo>
                  <a:pt x="263428" y="47348"/>
                </a:lnTo>
                <a:cubicBezTo>
                  <a:pt x="263106" y="47295"/>
                  <a:pt x="262892" y="47000"/>
                  <a:pt x="262919" y="46679"/>
                </a:cubicBezTo>
                <a:lnTo>
                  <a:pt x="263642" y="41942"/>
                </a:lnTo>
                <a:cubicBezTo>
                  <a:pt x="263690" y="41651"/>
                  <a:pt x="263958" y="41426"/>
                  <a:pt x="264247" y="41426"/>
                </a:cubicBezTo>
                <a:close/>
                <a:moveTo>
                  <a:pt x="13768" y="13536"/>
                </a:moveTo>
                <a:cubicBezTo>
                  <a:pt x="13800" y="13536"/>
                  <a:pt x="13832" y="13538"/>
                  <a:pt x="13865" y="13543"/>
                </a:cubicBezTo>
                <a:lnTo>
                  <a:pt x="61909" y="20824"/>
                </a:lnTo>
                <a:cubicBezTo>
                  <a:pt x="62257" y="20877"/>
                  <a:pt x="62525" y="21198"/>
                  <a:pt x="62471" y="21573"/>
                </a:cubicBezTo>
                <a:lnTo>
                  <a:pt x="56342" y="61936"/>
                </a:lnTo>
                <a:cubicBezTo>
                  <a:pt x="56293" y="62275"/>
                  <a:pt x="56003" y="62505"/>
                  <a:pt x="55670" y="62505"/>
                </a:cubicBezTo>
                <a:cubicBezTo>
                  <a:pt x="55635" y="62505"/>
                  <a:pt x="55601" y="62503"/>
                  <a:pt x="55566" y="62498"/>
                </a:cubicBezTo>
                <a:lnTo>
                  <a:pt x="7548" y="55218"/>
                </a:lnTo>
                <a:cubicBezTo>
                  <a:pt x="7173" y="55164"/>
                  <a:pt x="6932" y="54816"/>
                  <a:pt x="6986" y="54441"/>
                </a:cubicBezTo>
                <a:lnTo>
                  <a:pt x="13115" y="14105"/>
                </a:lnTo>
                <a:cubicBezTo>
                  <a:pt x="13164" y="13766"/>
                  <a:pt x="13454" y="13536"/>
                  <a:pt x="13768" y="13536"/>
                </a:cubicBezTo>
                <a:close/>
                <a:moveTo>
                  <a:pt x="6620" y="60241"/>
                </a:moveTo>
                <a:cubicBezTo>
                  <a:pt x="6652" y="60241"/>
                  <a:pt x="6685" y="60244"/>
                  <a:pt x="6718" y="60249"/>
                </a:cubicBezTo>
                <a:lnTo>
                  <a:pt x="10412" y="60812"/>
                </a:lnTo>
                <a:cubicBezTo>
                  <a:pt x="10733" y="60865"/>
                  <a:pt x="10947" y="61159"/>
                  <a:pt x="10921" y="61481"/>
                </a:cubicBezTo>
                <a:lnTo>
                  <a:pt x="10198" y="66218"/>
                </a:lnTo>
                <a:cubicBezTo>
                  <a:pt x="10149" y="66509"/>
                  <a:pt x="9903" y="66734"/>
                  <a:pt x="9599" y="66734"/>
                </a:cubicBezTo>
                <a:cubicBezTo>
                  <a:pt x="9567" y="66734"/>
                  <a:pt x="9535" y="66732"/>
                  <a:pt x="9502" y="66727"/>
                </a:cubicBezTo>
                <a:lnTo>
                  <a:pt x="5808" y="66165"/>
                </a:lnTo>
                <a:cubicBezTo>
                  <a:pt x="5487" y="66111"/>
                  <a:pt x="5273" y="65817"/>
                  <a:pt x="5300" y="65469"/>
                </a:cubicBezTo>
                <a:lnTo>
                  <a:pt x="6022" y="60758"/>
                </a:lnTo>
                <a:cubicBezTo>
                  <a:pt x="6070" y="60446"/>
                  <a:pt x="6334" y="60241"/>
                  <a:pt x="6620" y="60241"/>
                </a:cubicBezTo>
                <a:close/>
                <a:moveTo>
                  <a:pt x="15514" y="61580"/>
                </a:moveTo>
                <a:cubicBezTo>
                  <a:pt x="15544" y="61580"/>
                  <a:pt x="15574" y="61583"/>
                  <a:pt x="15604" y="61588"/>
                </a:cubicBezTo>
                <a:lnTo>
                  <a:pt x="19298" y="62150"/>
                </a:lnTo>
                <a:cubicBezTo>
                  <a:pt x="19619" y="62203"/>
                  <a:pt x="19860" y="62498"/>
                  <a:pt x="19807" y="62846"/>
                </a:cubicBezTo>
                <a:lnTo>
                  <a:pt x="19084" y="67556"/>
                </a:lnTo>
                <a:cubicBezTo>
                  <a:pt x="19036" y="67869"/>
                  <a:pt x="18794" y="68073"/>
                  <a:pt x="18513" y="68073"/>
                </a:cubicBezTo>
                <a:cubicBezTo>
                  <a:pt x="18481" y="68073"/>
                  <a:pt x="18448" y="68071"/>
                  <a:pt x="18415" y="68065"/>
                </a:cubicBezTo>
                <a:lnTo>
                  <a:pt x="14694" y="67503"/>
                </a:lnTo>
                <a:cubicBezTo>
                  <a:pt x="14373" y="67449"/>
                  <a:pt x="14159" y="67155"/>
                  <a:pt x="14213" y="66834"/>
                </a:cubicBezTo>
                <a:lnTo>
                  <a:pt x="14935" y="62096"/>
                </a:lnTo>
                <a:cubicBezTo>
                  <a:pt x="14960" y="61805"/>
                  <a:pt x="15225" y="61580"/>
                  <a:pt x="15514" y="61580"/>
                </a:cubicBezTo>
                <a:close/>
                <a:moveTo>
                  <a:pt x="24392" y="62945"/>
                </a:moveTo>
                <a:cubicBezTo>
                  <a:pt x="24425" y="62945"/>
                  <a:pt x="24458" y="62947"/>
                  <a:pt x="24491" y="62953"/>
                </a:cubicBezTo>
                <a:lnTo>
                  <a:pt x="28184" y="63515"/>
                </a:lnTo>
                <a:cubicBezTo>
                  <a:pt x="28532" y="63542"/>
                  <a:pt x="28746" y="63863"/>
                  <a:pt x="28693" y="64184"/>
                </a:cubicBezTo>
                <a:lnTo>
                  <a:pt x="27970" y="68922"/>
                </a:lnTo>
                <a:cubicBezTo>
                  <a:pt x="27945" y="69225"/>
                  <a:pt x="27658" y="69432"/>
                  <a:pt x="27355" y="69432"/>
                </a:cubicBezTo>
                <a:cubicBezTo>
                  <a:pt x="27337" y="69432"/>
                  <a:pt x="27319" y="69432"/>
                  <a:pt x="27301" y="69430"/>
                </a:cubicBezTo>
                <a:lnTo>
                  <a:pt x="23607" y="68868"/>
                </a:lnTo>
                <a:cubicBezTo>
                  <a:pt x="23286" y="68814"/>
                  <a:pt x="23045" y="68493"/>
                  <a:pt x="23099" y="68172"/>
                </a:cubicBezTo>
                <a:lnTo>
                  <a:pt x="23822" y="63435"/>
                </a:lnTo>
                <a:cubicBezTo>
                  <a:pt x="23870" y="63147"/>
                  <a:pt x="24111" y="62945"/>
                  <a:pt x="24392" y="62945"/>
                </a:cubicBezTo>
                <a:close/>
                <a:moveTo>
                  <a:pt x="67132" y="21619"/>
                </a:moveTo>
                <a:cubicBezTo>
                  <a:pt x="67166" y="21619"/>
                  <a:pt x="67200" y="21622"/>
                  <a:pt x="67235" y="21627"/>
                </a:cubicBezTo>
                <a:lnTo>
                  <a:pt x="115253" y="28907"/>
                </a:lnTo>
                <a:cubicBezTo>
                  <a:pt x="115628" y="28960"/>
                  <a:pt x="115869" y="29308"/>
                  <a:pt x="115815" y="29656"/>
                </a:cubicBezTo>
                <a:lnTo>
                  <a:pt x="109713" y="70019"/>
                </a:lnTo>
                <a:cubicBezTo>
                  <a:pt x="109640" y="70359"/>
                  <a:pt x="109369" y="70588"/>
                  <a:pt x="109040" y="70588"/>
                </a:cubicBezTo>
                <a:cubicBezTo>
                  <a:pt x="109006" y="70588"/>
                  <a:pt x="108971" y="70586"/>
                  <a:pt x="108936" y="70581"/>
                </a:cubicBezTo>
                <a:lnTo>
                  <a:pt x="60919" y="63301"/>
                </a:lnTo>
                <a:cubicBezTo>
                  <a:pt x="60544" y="63247"/>
                  <a:pt x="60303" y="62899"/>
                  <a:pt x="60357" y="62551"/>
                </a:cubicBezTo>
                <a:lnTo>
                  <a:pt x="66459" y="22189"/>
                </a:lnTo>
                <a:cubicBezTo>
                  <a:pt x="66532" y="21849"/>
                  <a:pt x="66803" y="21619"/>
                  <a:pt x="67132" y="21619"/>
                </a:cubicBezTo>
                <a:close/>
                <a:moveTo>
                  <a:pt x="33307" y="64284"/>
                </a:moveTo>
                <a:cubicBezTo>
                  <a:pt x="33339" y="64284"/>
                  <a:pt x="33371" y="64286"/>
                  <a:pt x="33404" y="64291"/>
                </a:cubicBezTo>
                <a:lnTo>
                  <a:pt x="37097" y="64853"/>
                </a:lnTo>
                <a:cubicBezTo>
                  <a:pt x="37418" y="64907"/>
                  <a:pt x="37633" y="65201"/>
                  <a:pt x="37606" y="65522"/>
                </a:cubicBezTo>
                <a:lnTo>
                  <a:pt x="36883" y="70260"/>
                </a:lnTo>
                <a:cubicBezTo>
                  <a:pt x="36835" y="70551"/>
                  <a:pt x="36567" y="70776"/>
                  <a:pt x="36278" y="70776"/>
                </a:cubicBezTo>
                <a:cubicBezTo>
                  <a:pt x="36248" y="70776"/>
                  <a:pt x="36218" y="70773"/>
                  <a:pt x="36187" y="70768"/>
                </a:cubicBezTo>
                <a:lnTo>
                  <a:pt x="32494" y="70206"/>
                </a:lnTo>
                <a:cubicBezTo>
                  <a:pt x="32172" y="70153"/>
                  <a:pt x="31958" y="69858"/>
                  <a:pt x="31985" y="69537"/>
                </a:cubicBezTo>
                <a:lnTo>
                  <a:pt x="32708" y="64800"/>
                </a:lnTo>
                <a:cubicBezTo>
                  <a:pt x="32756" y="64509"/>
                  <a:pt x="33002" y="64284"/>
                  <a:pt x="33307" y="64284"/>
                </a:cubicBezTo>
                <a:close/>
                <a:moveTo>
                  <a:pt x="42236" y="65627"/>
                </a:moveTo>
                <a:cubicBezTo>
                  <a:pt x="42254" y="65627"/>
                  <a:pt x="42272" y="65628"/>
                  <a:pt x="42290" y="65629"/>
                </a:cubicBezTo>
                <a:lnTo>
                  <a:pt x="45984" y="66191"/>
                </a:lnTo>
                <a:cubicBezTo>
                  <a:pt x="46305" y="66245"/>
                  <a:pt x="46546" y="66566"/>
                  <a:pt x="46492" y="66887"/>
                </a:cubicBezTo>
                <a:lnTo>
                  <a:pt x="45769" y="71625"/>
                </a:lnTo>
                <a:cubicBezTo>
                  <a:pt x="45721" y="71913"/>
                  <a:pt x="45480" y="72115"/>
                  <a:pt x="45199" y="72115"/>
                </a:cubicBezTo>
                <a:cubicBezTo>
                  <a:pt x="45166" y="72115"/>
                  <a:pt x="45133" y="72112"/>
                  <a:pt x="45100" y="72107"/>
                </a:cubicBezTo>
                <a:lnTo>
                  <a:pt x="41380" y="71545"/>
                </a:lnTo>
                <a:cubicBezTo>
                  <a:pt x="41059" y="71491"/>
                  <a:pt x="40844" y="71197"/>
                  <a:pt x="40898" y="70875"/>
                </a:cubicBezTo>
                <a:lnTo>
                  <a:pt x="41594" y="66138"/>
                </a:lnTo>
                <a:cubicBezTo>
                  <a:pt x="41644" y="65835"/>
                  <a:pt x="41933" y="65627"/>
                  <a:pt x="42236" y="65627"/>
                </a:cubicBezTo>
                <a:close/>
                <a:moveTo>
                  <a:pt x="51078" y="66986"/>
                </a:moveTo>
                <a:cubicBezTo>
                  <a:pt x="51110" y="66986"/>
                  <a:pt x="51143" y="66989"/>
                  <a:pt x="51176" y="66994"/>
                </a:cubicBezTo>
                <a:lnTo>
                  <a:pt x="54870" y="67556"/>
                </a:lnTo>
                <a:cubicBezTo>
                  <a:pt x="55218" y="67610"/>
                  <a:pt x="55432" y="67904"/>
                  <a:pt x="55378" y="68226"/>
                </a:cubicBezTo>
                <a:lnTo>
                  <a:pt x="54656" y="72963"/>
                </a:lnTo>
                <a:cubicBezTo>
                  <a:pt x="54605" y="73266"/>
                  <a:pt x="54340" y="73474"/>
                  <a:pt x="54041" y="73474"/>
                </a:cubicBezTo>
                <a:cubicBezTo>
                  <a:pt x="54023" y="73474"/>
                  <a:pt x="54005" y="73473"/>
                  <a:pt x="53986" y="73472"/>
                </a:cubicBezTo>
                <a:lnTo>
                  <a:pt x="50293" y="72910"/>
                </a:lnTo>
                <a:cubicBezTo>
                  <a:pt x="49945" y="72856"/>
                  <a:pt x="49731" y="72535"/>
                  <a:pt x="49784" y="72214"/>
                </a:cubicBezTo>
                <a:lnTo>
                  <a:pt x="50507" y="67503"/>
                </a:lnTo>
                <a:cubicBezTo>
                  <a:pt x="50555" y="67191"/>
                  <a:pt x="50797" y="66986"/>
                  <a:pt x="51078" y="66986"/>
                </a:cubicBezTo>
                <a:close/>
                <a:moveTo>
                  <a:pt x="59972" y="68325"/>
                </a:moveTo>
                <a:cubicBezTo>
                  <a:pt x="60002" y="68325"/>
                  <a:pt x="60032" y="68328"/>
                  <a:pt x="60062" y="68333"/>
                </a:cubicBezTo>
                <a:lnTo>
                  <a:pt x="63783" y="68895"/>
                </a:lnTo>
                <a:cubicBezTo>
                  <a:pt x="64104" y="68948"/>
                  <a:pt x="64318" y="69243"/>
                  <a:pt x="64264" y="69591"/>
                </a:cubicBezTo>
                <a:lnTo>
                  <a:pt x="63569" y="74301"/>
                </a:lnTo>
                <a:cubicBezTo>
                  <a:pt x="63520" y="74614"/>
                  <a:pt x="63257" y="74818"/>
                  <a:pt x="62971" y="74818"/>
                </a:cubicBezTo>
                <a:cubicBezTo>
                  <a:pt x="62939" y="74818"/>
                  <a:pt x="62906" y="74815"/>
                  <a:pt x="62873" y="74810"/>
                </a:cubicBezTo>
                <a:lnTo>
                  <a:pt x="59179" y="74248"/>
                </a:lnTo>
                <a:cubicBezTo>
                  <a:pt x="58858" y="74194"/>
                  <a:pt x="58617" y="73900"/>
                  <a:pt x="58670" y="73579"/>
                </a:cubicBezTo>
                <a:lnTo>
                  <a:pt x="59393" y="68841"/>
                </a:lnTo>
                <a:cubicBezTo>
                  <a:pt x="59442" y="68550"/>
                  <a:pt x="59688" y="68325"/>
                  <a:pt x="59972" y="68325"/>
                </a:cubicBezTo>
                <a:close/>
                <a:moveTo>
                  <a:pt x="68876" y="69690"/>
                </a:moveTo>
                <a:cubicBezTo>
                  <a:pt x="68909" y="69690"/>
                  <a:pt x="68942" y="69692"/>
                  <a:pt x="68975" y="69698"/>
                </a:cubicBezTo>
                <a:lnTo>
                  <a:pt x="72669" y="70260"/>
                </a:lnTo>
                <a:cubicBezTo>
                  <a:pt x="72990" y="70287"/>
                  <a:pt x="73204" y="70608"/>
                  <a:pt x="73177" y="70929"/>
                </a:cubicBezTo>
                <a:lnTo>
                  <a:pt x="72455" y="75666"/>
                </a:lnTo>
                <a:cubicBezTo>
                  <a:pt x="72404" y="75970"/>
                  <a:pt x="72139" y="76177"/>
                  <a:pt x="71817" y="76177"/>
                </a:cubicBezTo>
                <a:cubicBezTo>
                  <a:pt x="71798" y="76177"/>
                  <a:pt x="71778" y="76177"/>
                  <a:pt x="71759" y="76175"/>
                </a:cubicBezTo>
                <a:lnTo>
                  <a:pt x="68065" y="75613"/>
                </a:lnTo>
                <a:cubicBezTo>
                  <a:pt x="67744" y="75559"/>
                  <a:pt x="67530" y="75238"/>
                  <a:pt x="67557" y="74917"/>
                </a:cubicBezTo>
                <a:lnTo>
                  <a:pt x="68279" y="70180"/>
                </a:lnTo>
                <a:cubicBezTo>
                  <a:pt x="68327" y="69891"/>
                  <a:pt x="68591" y="69690"/>
                  <a:pt x="68876" y="69690"/>
                </a:cubicBezTo>
                <a:close/>
                <a:moveTo>
                  <a:pt x="77772" y="71029"/>
                </a:moveTo>
                <a:cubicBezTo>
                  <a:pt x="77801" y="71029"/>
                  <a:pt x="77831" y="71031"/>
                  <a:pt x="77861" y="71036"/>
                </a:cubicBezTo>
                <a:lnTo>
                  <a:pt x="81555" y="71598"/>
                </a:lnTo>
                <a:cubicBezTo>
                  <a:pt x="81876" y="71652"/>
                  <a:pt x="82117" y="71946"/>
                  <a:pt x="82064" y="72267"/>
                </a:cubicBezTo>
                <a:lnTo>
                  <a:pt x="81341" y="77005"/>
                </a:lnTo>
                <a:cubicBezTo>
                  <a:pt x="81292" y="77296"/>
                  <a:pt x="81046" y="77521"/>
                  <a:pt x="80762" y="77521"/>
                </a:cubicBezTo>
                <a:cubicBezTo>
                  <a:pt x="80732" y="77521"/>
                  <a:pt x="80702" y="77518"/>
                  <a:pt x="80672" y="77513"/>
                </a:cubicBezTo>
                <a:lnTo>
                  <a:pt x="76978" y="76951"/>
                </a:lnTo>
                <a:cubicBezTo>
                  <a:pt x="76630" y="76898"/>
                  <a:pt x="76416" y="76603"/>
                  <a:pt x="76470" y="76282"/>
                </a:cubicBezTo>
                <a:lnTo>
                  <a:pt x="77192" y="71545"/>
                </a:lnTo>
                <a:cubicBezTo>
                  <a:pt x="77241" y="71254"/>
                  <a:pt x="77487" y="71029"/>
                  <a:pt x="77772" y="71029"/>
                </a:cubicBezTo>
                <a:close/>
                <a:moveTo>
                  <a:pt x="120502" y="29702"/>
                </a:moveTo>
                <a:cubicBezTo>
                  <a:pt x="120536" y="29702"/>
                  <a:pt x="120571" y="29705"/>
                  <a:pt x="120606" y="29710"/>
                </a:cubicBezTo>
                <a:lnTo>
                  <a:pt x="168624" y="36990"/>
                </a:lnTo>
                <a:cubicBezTo>
                  <a:pt x="168998" y="37044"/>
                  <a:pt x="169239" y="37392"/>
                  <a:pt x="169186" y="37766"/>
                </a:cubicBezTo>
                <a:lnTo>
                  <a:pt x="163056" y="78129"/>
                </a:lnTo>
                <a:cubicBezTo>
                  <a:pt x="163008" y="78447"/>
                  <a:pt x="162713" y="78698"/>
                  <a:pt x="162397" y="78698"/>
                </a:cubicBezTo>
                <a:cubicBezTo>
                  <a:pt x="162367" y="78698"/>
                  <a:pt x="162337" y="78696"/>
                  <a:pt x="162307" y="78691"/>
                </a:cubicBezTo>
                <a:lnTo>
                  <a:pt x="114289" y="71384"/>
                </a:lnTo>
                <a:cubicBezTo>
                  <a:pt x="113915" y="71330"/>
                  <a:pt x="113647" y="71009"/>
                  <a:pt x="113727" y="70635"/>
                </a:cubicBezTo>
                <a:lnTo>
                  <a:pt x="119830" y="30272"/>
                </a:lnTo>
                <a:cubicBezTo>
                  <a:pt x="119878" y="29932"/>
                  <a:pt x="120169" y="29702"/>
                  <a:pt x="120502" y="29702"/>
                </a:cubicBezTo>
                <a:close/>
                <a:moveTo>
                  <a:pt x="86693" y="72372"/>
                </a:moveTo>
                <a:cubicBezTo>
                  <a:pt x="86711" y="72372"/>
                  <a:pt x="86729" y="72373"/>
                  <a:pt x="86748" y="72374"/>
                </a:cubicBezTo>
                <a:lnTo>
                  <a:pt x="90468" y="72936"/>
                </a:lnTo>
                <a:cubicBezTo>
                  <a:pt x="90789" y="72990"/>
                  <a:pt x="91003" y="73311"/>
                  <a:pt x="90950" y="73632"/>
                </a:cubicBezTo>
                <a:lnTo>
                  <a:pt x="90254" y="78370"/>
                </a:lnTo>
                <a:cubicBezTo>
                  <a:pt x="90206" y="78658"/>
                  <a:pt x="89943" y="78860"/>
                  <a:pt x="89657" y="78860"/>
                </a:cubicBezTo>
                <a:cubicBezTo>
                  <a:pt x="89624" y="78860"/>
                  <a:pt x="89591" y="78857"/>
                  <a:pt x="89558" y="78852"/>
                </a:cubicBezTo>
                <a:lnTo>
                  <a:pt x="85864" y="78290"/>
                </a:lnTo>
                <a:cubicBezTo>
                  <a:pt x="85543" y="78236"/>
                  <a:pt x="85302" y="77942"/>
                  <a:pt x="85356" y="77620"/>
                </a:cubicBezTo>
                <a:lnTo>
                  <a:pt x="86078" y="72883"/>
                </a:lnTo>
                <a:cubicBezTo>
                  <a:pt x="86129" y="72580"/>
                  <a:pt x="86394" y="72372"/>
                  <a:pt x="86693" y="72372"/>
                </a:cubicBezTo>
                <a:close/>
                <a:moveTo>
                  <a:pt x="95561" y="73731"/>
                </a:moveTo>
                <a:cubicBezTo>
                  <a:pt x="95594" y="73731"/>
                  <a:pt x="95627" y="73734"/>
                  <a:pt x="95661" y="73739"/>
                </a:cubicBezTo>
                <a:lnTo>
                  <a:pt x="99354" y="74301"/>
                </a:lnTo>
                <a:cubicBezTo>
                  <a:pt x="99675" y="74355"/>
                  <a:pt x="99890" y="74649"/>
                  <a:pt x="99863" y="74971"/>
                </a:cubicBezTo>
                <a:lnTo>
                  <a:pt x="99140" y="79708"/>
                </a:lnTo>
                <a:cubicBezTo>
                  <a:pt x="99090" y="80011"/>
                  <a:pt x="98825" y="80219"/>
                  <a:pt x="98503" y="80219"/>
                </a:cubicBezTo>
                <a:cubicBezTo>
                  <a:pt x="98483" y="80219"/>
                  <a:pt x="98464" y="80218"/>
                  <a:pt x="98444" y="80217"/>
                </a:cubicBezTo>
                <a:lnTo>
                  <a:pt x="94751" y="79655"/>
                </a:lnTo>
                <a:cubicBezTo>
                  <a:pt x="94429" y="79601"/>
                  <a:pt x="94215" y="79280"/>
                  <a:pt x="94242" y="78959"/>
                </a:cubicBezTo>
                <a:lnTo>
                  <a:pt x="94965" y="74221"/>
                </a:lnTo>
                <a:cubicBezTo>
                  <a:pt x="95013" y="73933"/>
                  <a:pt x="95276" y="73731"/>
                  <a:pt x="95561" y="73731"/>
                </a:cubicBezTo>
                <a:close/>
                <a:moveTo>
                  <a:pt x="104456" y="75070"/>
                </a:moveTo>
                <a:cubicBezTo>
                  <a:pt x="104486" y="75070"/>
                  <a:pt x="104516" y="75073"/>
                  <a:pt x="104547" y="75078"/>
                </a:cubicBezTo>
                <a:lnTo>
                  <a:pt x="108240" y="75640"/>
                </a:lnTo>
                <a:cubicBezTo>
                  <a:pt x="108562" y="75693"/>
                  <a:pt x="108802" y="75988"/>
                  <a:pt x="108749" y="76309"/>
                </a:cubicBezTo>
                <a:lnTo>
                  <a:pt x="108026" y="81046"/>
                </a:lnTo>
                <a:cubicBezTo>
                  <a:pt x="107978" y="81337"/>
                  <a:pt x="107732" y="81562"/>
                  <a:pt x="107447" y="81562"/>
                </a:cubicBezTo>
                <a:cubicBezTo>
                  <a:pt x="107417" y="81562"/>
                  <a:pt x="107387" y="81560"/>
                  <a:pt x="107357" y="81555"/>
                </a:cubicBezTo>
                <a:lnTo>
                  <a:pt x="103637" y="80993"/>
                </a:lnTo>
                <a:cubicBezTo>
                  <a:pt x="103316" y="80939"/>
                  <a:pt x="103101" y="80645"/>
                  <a:pt x="103155" y="80324"/>
                </a:cubicBezTo>
                <a:lnTo>
                  <a:pt x="103878" y="75586"/>
                </a:lnTo>
                <a:cubicBezTo>
                  <a:pt x="103902" y="75295"/>
                  <a:pt x="104168" y="75070"/>
                  <a:pt x="104456" y="75070"/>
                </a:cubicBezTo>
                <a:close/>
                <a:moveTo>
                  <a:pt x="113335" y="76434"/>
                </a:moveTo>
                <a:cubicBezTo>
                  <a:pt x="113367" y="76434"/>
                  <a:pt x="113400" y="76437"/>
                  <a:pt x="113433" y="76443"/>
                </a:cubicBezTo>
                <a:lnTo>
                  <a:pt x="117153" y="76978"/>
                </a:lnTo>
                <a:cubicBezTo>
                  <a:pt x="117475" y="77032"/>
                  <a:pt x="117689" y="77353"/>
                  <a:pt x="117635" y="77674"/>
                </a:cubicBezTo>
                <a:lnTo>
                  <a:pt x="116912" y="82411"/>
                </a:lnTo>
                <a:cubicBezTo>
                  <a:pt x="116864" y="82699"/>
                  <a:pt x="116623" y="82901"/>
                  <a:pt x="116342" y="82901"/>
                </a:cubicBezTo>
                <a:cubicBezTo>
                  <a:pt x="116309" y="82901"/>
                  <a:pt x="116276" y="82899"/>
                  <a:pt x="116243" y="82893"/>
                </a:cubicBezTo>
                <a:lnTo>
                  <a:pt x="112550" y="82358"/>
                </a:lnTo>
                <a:cubicBezTo>
                  <a:pt x="112228" y="82304"/>
                  <a:pt x="111988" y="81983"/>
                  <a:pt x="112041" y="81662"/>
                </a:cubicBezTo>
                <a:lnTo>
                  <a:pt x="112764" y="76924"/>
                </a:lnTo>
                <a:cubicBezTo>
                  <a:pt x="112812" y="76636"/>
                  <a:pt x="113054" y="76434"/>
                  <a:pt x="113335" y="76434"/>
                </a:cubicBezTo>
                <a:close/>
                <a:moveTo>
                  <a:pt x="122241" y="77773"/>
                </a:moveTo>
                <a:cubicBezTo>
                  <a:pt x="122275" y="77773"/>
                  <a:pt x="122310" y="77775"/>
                  <a:pt x="122346" y="77781"/>
                </a:cubicBezTo>
                <a:lnTo>
                  <a:pt x="126040" y="78343"/>
                </a:lnTo>
                <a:cubicBezTo>
                  <a:pt x="126361" y="78397"/>
                  <a:pt x="126575" y="78691"/>
                  <a:pt x="126521" y="79012"/>
                </a:cubicBezTo>
                <a:lnTo>
                  <a:pt x="125825" y="83750"/>
                </a:lnTo>
                <a:cubicBezTo>
                  <a:pt x="125777" y="84041"/>
                  <a:pt x="125509" y="84266"/>
                  <a:pt x="125220" y="84266"/>
                </a:cubicBezTo>
                <a:cubicBezTo>
                  <a:pt x="125190" y="84266"/>
                  <a:pt x="125160" y="84263"/>
                  <a:pt x="125130" y="84258"/>
                </a:cubicBezTo>
                <a:lnTo>
                  <a:pt x="121436" y="83696"/>
                </a:lnTo>
                <a:cubicBezTo>
                  <a:pt x="121115" y="83643"/>
                  <a:pt x="120874" y="83348"/>
                  <a:pt x="120927" y="83000"/>
                </a:cubicBezTo>
                <a:lnTo>
                  <a:pt x="121650" y="78290"/>
                </a:lnTo>
                <a:cubicBezTo>
                  <a:pt x="121698" y="77977"/>
                  <a:pt x="121940" y="77773"/>
                  <a:pt x="122241" y="77773"/>
                </a:cubicBezTo>
                <a:close/>
                <a:moveTo>
                  <a:pt x="131142" y="79112"/>
                </a:moveTo>
                <a:cubicBezTo>
                  <a:pt x="131172" y="79112"/>
                  <a:pt x="131202" y="79114"/>
                  <a:pt x="131232" y="79119"/>
                </a:cubicBezTo>
                <a:lnTo>
                  <a:pt x="134926" y="79681"/>
                </a:lnTo>
                <a:cubicBezTo>
                  <a:pt x="135247" y="79735"/>
                  <a:pt x="135488" y="80056"/>
                  <a:pt x="135434" y="80377"/>
                </a:cubicBezTo>
                <a:lnTo>
                  <a:pt x="134712" y="85088"/>
                </a:lnTo>
                <a:cubicBezTo>
                  <a:pt x="134664" y="85400"/>
                  <a:pt x="134422" y="85605"/>
                  <a:pt x="134140" y="85605"/>
                </a:cubicBezTo>
                <a:cubicBezTo>
                  <a:pt x="134108" y="85605"/>
                  <a:pt x="134075" y="85602"/>
                  <a:pt x="134042" y="85597"/>
                </a:cubicBezTo>
                <a:lnTo>
                  <a:pt x="130322" y="85034"/>
                </a:lnTo>
                <a:cubicBezTo>
                  <a:pt x="130001" y="84981"/>
                  <a:pt x="129787" y="84686"/>
                  <a:pt x="129840" y="84365"/>
                </a:cubicBezTo>
                <a:lnTo>
                  <a:pt x="130536" y="79628"/>
                </a:lnTo>
                <a:cubicBezTo>
                  <a:pt x="130585" y="79337"/>
                  <a:pt x="130853" y="79112"/>
                  <a:pt x="131142" y="79112"/>
                </a:cubicBezTo>
                <a:close/>
                <a:moveTo>
                  <a:pt x="173881" y="37786"/>
                </a:moveTo>
                <a:cubicBezTo>
                  <a:pt x="173912" y="37786"/>
                  <a:pt x="173945" y="37788"/>
                  <a:pt x="173977" y="37793"/>
                </a:cubicBezTo>
                <a:lnTo>
                  <a:pt x="221994" y="45073"/>
                </a:lnTo>
                <a:cubicBezTo>
                  <a:pt x="222369" y="45154"/>
                  <a:pt x="222610" y="45475"/>
                  <a:pt x="222556" y="45850"/>
                </a:cubicBezTo>
                <a:lnTo>
                  <a:pt x="216427" y="86212"/>
                </a:lnTo>
                <a:cubicBezTo>
                  <a:pt x="216379" y="86552"/>
                  <a:pt x="216088" y="86782"/>
                  <a:pt x="215775" y="86782"/>
                </a:cubicBezTo>
                <a:cubicBezTo>
                  <a:pt x="215743" y="86782"/>
                  <a:pt x="215710" y="86779"/>
                  <a:pt x="215678" y="86774"/>
                </a:cubicBezTo>
                <a:lnTo>
                  <a:pt x="167633" y="79494"/>
                </a:lnTo>
                <a:cubicBezTo>
                  <a:pt x="167285" y="79440"/>
                  <a:pt x="167018" y="79092"/>
                  <a:pt x="167071" y="78718"/>
                </a:cubicBezTo>
                <a:lnTo>
                  <a:pt x="173201" y="38355"/>
                </a:lnTo>
                <a:cubicBezTo>
                  <a:pt x="173250" y="38037"/>
                  <a:pt x="173544" y="37786"/>
                  <a:pt x="173881" y="37786"/>
                </a:cubicBezTo>
                <a:close/>
                <a:moveTo>
                  <a:pt x="140020" y="80476"/>
                </a:moveTo>
                <a:cubicBezTo>
                  <a:pt x="140052" y="80476"/>
                  <a:pt x="140085" y="80479"/>
                  <a:pt x="140118" y="80484"/>
                </a:cubicBezTo>
                <a:lnTo>
                  <a:pt x="143812" y="81020"/>
                </a:lnTo>
                <a:cubicBezTo>
                  <a:pt x="144160" y="81073"/>
                  <a:pt x="144374" y="81394"/>
                  <a:pt x="144320" y="81716"/>
                </a:cubicBezTo>
                <a:lnTo>
                  <a:pt x="143598" y="86453"/>
                </a:lnTo>
                <a:cubicBezTo>
                  <a:pt x="143547" y="86756"/>
                  <a:pt x="143282" y="86964"/>
                  <a:pt x="142983" y="86964"/>
                </a:cubicBezTo>
                <a:cubicBezTo>
                  <a:pt x="142965" y="86964"/>
                  <a:pt x="142947" y="86963"/>
                  <a:pt x="142929" y="86962"/>
                </a:cubicBezTo>
                <a:lnTo>
                  <a:pt x="139235" y="86399"/>
                </a:lnTo>
                <a:cubicBezTo>
                  <a:pt x="138887" y="86346"/>
                  <a:pt x="138673" y="86025"/>
                  <a:pt x="138726" y="85704"/>
                </a:cubicBezTo>
                <a:lnTo>
                  <a:pt x="139449" y="80966"/>
                </a:lnTo>
                <a:cubicBezTo>
                  <a:pt x="139497" y="80678"/>
                  <a:pt x="139739" y="80476"/>
                  <a:pt x="140020" y="80476"/>
                </a:cubicBezTo>
                <a:close/>
                <a:moveTo>
                  <a:pt x="148915" y="81815"/>
                </a:moveTo>
                <a:cubicBezTo>
                  <a:pt x="148944" y="81815"/>
                  <a:pt x="148974" y="81818"/>
                  <a:pt x="149004" y="81823"/>
                </a:cubicBezTo>
                <a:lnTo>
                  <a:pt x="152725" y="82385"/>
                </a:lnTo>
                <a:cubicBezTo>
                  <a:pt x="153046" y="82438"/>
                  <a:pt x="153260" y="82733"/>
                  <a:pt x="153207" y="83054"/>
                </a:cubicBezTo>
                <a:lnTo>
                  <a:pt x="152511" y="87791"/>
                </a:lnTo>
                <a:cubicBezTo>
                  <a:pt x="152462" y="88082"/>
                  <a:pt x="152194" y="88307"/>
                  <a:pt x="151905" y="88307"/>
                </a:cubicBezTo>
                <a:cubicBezTo>
                  <a:pt x="151875" y="88307"/>
                  <a:pt x="151845" y="88305"/>
                  <a:pt x="151815" y="88300"/>
                </a:cubicBezTo>
                <a:lnTo>
                  <a:pt x="148121" y="87738"/>
                </a:lnTo>
                <a:cubicBezTo>
                  <a:pt x="147800" y="87684"/>
                  <a:pt x="147559" y="87390"/>
                  <a:pt x="147613" y="87069"/>
                </a:cubicBezTo>
                <a:lnTo>
                  <a:pt x="148335" y="82331"/>
                </a:lnTo>
                <a:cubicBezTo>
                  <a:pt x="148384" y="82040"/>
                  <a:pt x="148630" y="81815"/>
                  <a:pt x="148915" y="81815"/>
                </a:cubicBezTo>
                <a:close/>
                <a:moveTo>
                  <a:pt x="157863" y="83159"/>
                </a:moveTo>
                <a:cubicBezTo>
                  <a:pt x="157881" y="83159"/>
                  <a:pt x="157899" y="83159"/>
                  <a:pt x="157917" y="83161"/>
                </a:cubicBezTo>
                <a:lnTo>
                  <a:pt x="161611" y="83723"/>
                </a:lnTo>
                <a:cubicBezTo>
                  <a:pt x="161932" y="83776"/>
                  <a:pt x="162146" y="84098"/>
                  <a:pt x="162120" y="84419"/>
                </a:cubicBezTo>
                <a:lnTo>
                  <a:pt x="161397" y="89156"/>
                </a:lnTo>
                <a:cubicBezTo>
                  <a:pt x="161349" y="89444"/>
                  <a:pt x="161107" y="89646"/>
                  <a:pt x="160807" y="89646"/>
                </a:cubicBezTo>
                <a:cubicBezTo>
                  <a:pt x="160772" y="89646"/>
                  <a:pt x="160737" y="89644"/>
                  <a:pt x="160701" y="89638"/>
                </a:cubicBezTo>
                <a:lnTo>
                  <a:pt x="157007" y="89076"/>
                </a:lnTo>
                <a:cubicBezTo>
                  <a:pt x="156686" y="89049"/>
                  <a:pt x="156472" y="88728"/>
                  <a:pt x="156499" y="88407"/>
                </a:cubicBezTo>
                <a:lnTo>
                  <a:pt x="157222" y="83669"/>
                </a:lnTo>
                <a:cubicBezTo>
                  <a:pt x="157272" y="83366"/>
                  <a:pt x="157561" y="83159"/>
                  <a:pt x="157863" y="83159"/>
                </a:cubicBezTo>
                <a:close/>
                <a:moveTo>
                  <a:pt x="166705" y="84518"/>
                </a:moveTo>
                <a:cubicBezTo>
                  <a:pt x="166738" y="84518"/>
                  <a:pt x="166771" y="84520"/>
                  <a:pt x="166804" y="84526"/>
                </a:cubicBezTo>
                <a:lnTo>
                  <a:pt x="170497" y="85088"/>
                </a:lnTo>
                <a:cubicBezTo>
                  <a:pt x="170818" y="85142"/>
                  <a:pt x="171059" y="85436"/>
                  <a:pt x="171006" y="85757"/>
                </a:cubicBezTo>
                <a:lnTo>
                  <a:pt x="170283" y="90495"/>
                </a:lnTo>
                <a:cubicBezTo>
                  <a:pt x="170235" y="90786"/>
                  <a:pt x="169988" y="91011"/>
                  <a:pt x="169704" y="91011"/>
                </a:cubicBezTo>
                <a:cubicBezTo>
                  <a:pt x="169674" y="91011"/>
                  <a:pt x="169644" y="91008"/>
                  <a:pt x="169614" y="91003"/>
                </a:cubicBezTo>
                <a:lnTo>
                  <a:pt x="165894" y="90441"/>
                </a:lnTo>
                <a:cubicBezTo>
                  <a:pt x="165572" y="90388"/>
                  <a:pt x="165358" y="90093"/>
                  <a:pt x="165412" y="89745"/>
                </a:cubicBezTo>
                <a:lnTo>
                  <a:pt x="166134" y="85034"/>
                </a:lnTo>
                <a:cubicBezTo>
                  <a:pt x="166158" y="84722"/>
                  <a:pt x="166420" y="84518"/>
                  <a:pt x="166705" y="84518"/>
                </a:cubicBezTo>
                <a:close/>
                <a:moveTo>
                  <a:pt x="175600" y="85857"/>
                </a:moveTo>
                <a:cubicBezTo>
                  <a:pt x="175630" y="85857"/>
                  <a:pt x="175660" y="85859"/>
                  <a:pt x="175690" y="85864"/>
                </a:cubicBezTo>
                <a:lnTo>
                  <a:pt x="179410" y="86426"/>
                </a:lnTo>
                <a:cubicBezTo>
                  <a:pt x="179731" y="86480"/>
                  <a:pt x="179946" y="86774"/>
                  <a:pt x="179892" y="87095"/>
                </a:cubicBezTo>
                <a:lnTo>
                  <a:pt x="179169" y="91833"/>
                </a:lnTo>
                <a:cubicBezTo>
                  <a:pt x="179121" y="92145"/>
                  <a:pt x="178879" y="92350"/>
                  <a:pt x="178598" y="92350"/>
                </a:cubicBezTo>
                <a:cubicBezTo>
                  <a:pt x="178566" y="92350"/>
                  <a:pt x="178533" y="92347"/>
                  <a:pt x="178500" y="92341"/>
                </a:cubicBezTo>
                <a:lnTo>
                  <a:pt x="174807" y="91779"/>
                </a:lnTo>
                <a:cubicBezTo>
                  <a:pt x="174485" y="91726"/>
                  <a:pt x="174244" y="91431"/>
                  <a:pt x="174298" y="91110"/>
                </a:cubicBezTo>
                <a:lnTo>
                  <a:pt x="175021" y="86373"/>
                </a:lnTo>
                <a:cubicBezTo>
                  <a:pt x="175069" y="86082"/>
                  <a:pt x="175315" y="85857"/>
                  <a:pt x="175600" y="85857"/>
                </a:cubicBezTo>
                <a:close/>
                <a:moveTo>
                  <a:pt x="184497" y="87221"/>
                </a:moveTo>
                <a:cubicBezTo>
                  <a:pt x="184532" y="87221"/>
                  <a:pt x="184567" y="87224"/>
                  <a:pt x="184603" y="87229"/>
                </a:cubicBezTo>
                <a:lnTo>
                  <a:pt x="188296" y="87791"/>
                </a:lnTo>
                <a:cubicBezTo>
                  <a:pt x="188618" y="87818"/>
                  <a:pt x="188832" y="88139"/>
                  <a:pt x="188805" y="88460"/>
                </a:cubicBezTo>
                <a:lnTo>
                  <a:pt x="188082" y="93198"/>
                </a:lnTo>
                <a:cubicBezTo>
                  <a:pt x="188032" y="93501"/>
                  <a:pt x="187743" y="93709"/>
                  <a:pt x="187441" y="93709"/>
                </a:cubicBezTo>
                <a:cubicBezTo>
                  <a:pt x="187423" y="93709"/>
                  <a:pt x="187405" y="93708"/>
                  <a:pt x="187386" y="93707"/>
                </a:cubicBezTo>
                <a:lnTo>
                  <a:pt x="183693" y="93144"/>
                </a:lnTo>
                <a:cubicBezTo>
                  <a:pt x="183372" y="93091"/>
                  <a:pt x="183157" y="92770"/>
                  <a:pt x="183184" y="92449"/>
                </a:cubicBezTo>
                <a:lnTo>
                  <a:pt x="183907" y="87711"/>
                </a:lnTo>
                <a:cubicBezTo>
                  <a:pt x="183955" y="87423"/>
                  <a:pt x="184197" y="87221"/>
                  <a:pt x="184497" y="87221"/>
                </a:cubicBezTo>
                <a:close/>
                <a:moveTo>
                  <a:pt x="193398" y="88560"/>
                </a:moveTo>
                <a:cubicBezTo>
                  <a:pt x="193428" y="88560"/>
                  <a:pt x="193459" y="88562"/>
                  <a:pt x="193489" y="88568"/>
                </a:cubicBezTo>
                <a:lnTo>
                  <a:pt x="197183" y="89130"/>
                </a:lnTo>
                <a:cubicBezTo>
                  <a:pt x="197504" y="89183"/>
                  <a:pt x="197745" y="89478"/>
                  <a:pt x="197691" y="89799"/>
                </a:cubicBezTo>
                <a:lnTo>
                  <a:pt x="196968" y="94536"/>
                </a:lnTo>
                <a:cubicBezTo>
                  <a:pt x="196920" y="94827"/>
                  <a:pt x="196674" y="95052"/>
                  <a:pt x="196389" y="95052"/>
                </a:cubicBezTo>
                <a:cubicBezTo>
                  <a:pt x="196360" y="95052"/>
                  <a:pt x="196330" y="95050"/>
                  <a:pt x="196299" y="95045"/>
                </a:cubicBezTo>
                <a:lnTo>
                  <a:pt x="192579" y="94483"/>
                </a:lnTo>
                <a:cubicBezTo>
                  <a:pt x="192258" y="94429"/>
                  <a:pt x="192044" y="94135"/>
                  <a:pt x="192097" y="93814"/>
                </a:cubicBezTo>
                <a:lnTo>
                  <a:pt x="192793" y="89076"/>
                </a:lnTo>
                <a:cubicBezTo>
                  <a:pt x="192842" y="88785"/>
                  <a:pt x="193110" y="88560"/>
                  <a:pt x="193398" y="88560"/>
                </a:cubicBezTo>
                <a:close/>
                <a:moveTo>
                  <a:pt x="202285" y="89898"/>
                </a:moveTo>
                <a:cubicBezTo>
                  <a:pt x="202315" y="89898"/>
                  <a:pt x="202345" y="89901"/>
                  <a:pt x="202375" y="89906"/>
                </a:cubicBezTo>
                <a:lnTo>
                  <a:pt x="206069" y="90468"/>
                </a:lnTo>
                <a:cubicBezTo>
                  <a:pt x="206417" y="90521"/>
                  <a:pt x="206631" y="90816"/>
                  <a:pt x="206577" y="91164"/>
                </a:cubicBezTo>
                <a:lnTo>
                  <a:pt x="205855" y="95901"/>
                </a:lnTo>
                <a:cubicBezTo>
                  <a:pt x="205807" y="96189"/>
                  <a:pt x="205565" y="96391"/>
                  <a:pt x="205284" y="96391"/>
                </a:cubicBezTo>
                <a:cubicBezTo>
                  <a:pt x="205252" y="96391"/>
                  <a:pt x="205219" y="96389"/>
                  <a:pt x="205186" y="96383"/>
                </a:cubicBezTo>
                <a:lnTo>
                  <a:pt x="201492" y="95821"/>
                </a:lnTo>
                <a:cubicBezTo>
                  <a:pt x="201171" y="95767"/>
                  <a:pt x="200930" y="95473"/>
                  <a:pt x="200983" y="95152"/>
                </a:cubicBezTo>
                <a:lnTo>
                  <a:pt x="201706" y="90414"/>
                </a:lnTo>
                <a:cubicBezTo>
                  <a:pt x="201755" y="90123"/>
                  <a:pt x="202001" y="89898"/>
                  <a:pt x="202285" y="89898"/>
                </a:cubicBezTo>
                <a:close/>
                <a:moveTo>
                  <a:pt x="211164" y="91263"/>
                </a:moveTo>
                <a:cubicBezTo>
                  <a:pt x="211196" y="91263"/>
                  <a:pt x="211228" y="91265"/>
                  <a:pt x="211261" y="91271"/>
                </a:cubicBezTo>
                <a:lnTo>
                  <a:pt x="214982" y="91833"/>
                </a:lnTo>
                <a:cubicBezTo>
                  <a:pt x="215303" y="91886"/>
                  <a:pt x="215517" y="92181"/>
                  <a:pt x="215464" y="92502"/>
                </a:cubicBezTo>
                <a:lnTo>
                  <a:pt x="214768" y="97240"/>
                </a:lnTo>
                <a:cubicBezTo>
                  <a:pt x="214717" y="97543"/>
                  <a:pt x="214428" y="97750"/>
                  <a:pt x="214126" y="97750"/>
                </a:cubicBezTo>
                <a:cubicBezTo>
                  <a:pt x="214108" y="97750"/>
                  <a:pt x="214090" y="97750"/>
                  <a:pt x="214072" y="97748"/>
                </a:cubicBezTo>
                <a:lnTo>
                  <a:pt x="210378" y="97186"/>
                </a:lnTo>
                <a:cubicBezTo>
                  <a:pt x="210057" y="97133"/>
                  <a:pt x="209816" y="96811"/>
                  <a:pt x="209870" y="96490"/>
                </a:cubicBezTo>
                <a:lnTo>
                  <a:pt x="210592" y="91779"/>
                </a:lnTo>
                <a:cubicBezTo>
                  <a:pt x="210640" y="91467"/>
                  <a:pt x="210882" y="91263"/>
                  <a:pt x="211164" y="91263"/>
                </a:cubicBezTo>
                <a:close/>
                <a:moveTo>
                  <a:pt x="220076" y="92601"/>
                </a:moveTo>
                <a:cubicBezTo>
                  <a:pt x="220108" y="92601"/>
                  <a:pt x="220141" y="92604"/>
                  <a:pt x="220174" y="92609"/>
                </a:cubicBezTo>
                <a:lnTo>
                  <a:pt x="223868" y="93171"/>
                </a:lnTo>
                <a:cubicBezTo>
                  <a:pt x="224189" y="93225"/>
                  <a:pt x="224430" y="93519"/>
                  <a:pt x="224377" y="93840"/>
                </a:cubicBezTo>
                <a:lnTo>
                  <a:pt x="223654" y="98578"/>
                </a:lnTo>
                <a:cubicBezTo>
                  <a:pt x="223605" y="98869"/>
                  <a:pt x="223359" y="99094"/>
                  <a:pt x="223055" y="99094"/>
                </a:cubicBezTo>
                <a:cubicBezTo>
                  <a:pt x="223023" y="99094"/>
                  <a:pt x="222991" y="99091"/>
                  <a:pt x="222958" y="99086"/>
                </a:cubicBezTo>
                <a:lnTo>
                  <a:pt x="219264" y="98524"/>
                </a:lnTo>
                <a:cubicBezTo>
                  <a:pt x="218943" y="98471"/>
                  <a:pt x="218729" y="98176"/>
                  <a:pt x="218782" y="97828"/>
                </a:cubicBezTo>
                <a:lnTo>
                  <a:pt x="219478" y="93118"/>
                </a:lnTo>
                <a:cubicBezTo>
                  <a:pt x="219526" y="92805"/>
                  <a:pt x="219790" y="92601"/>
                  <a:pt x="220076" y="92601"/>
                </a:cubicBezTo>
                <a:close/>
                <a:moveTo>
                  <a:pt x="228961" y="93966"/>
                </a:moveTo>
                <a:cubicBezTo>
                  <a:pt x="228994" y="93966"/>
                  <a:pt x="229027" y="93969"/>
                  <a:pt x="229061" y="93974"/>
                </a:cubicBezTo>
                <a:lnTo>
                  <a:pt x="232754" y="94509"/>
                </a:lnTo>
                <a:cubicBezTo>
                  <a:pt x="233075" y="94563"/>
                  <a:pt x="233316" y="94884"/>
                  <a:pt x="233263" y="95205"/>
                </a:cubicBezTo>
                <a:lnTo>
                  <a:pt x="232540" y="99943"/>
                </a:lnTo>
                <a:cubicBezTo>
                  <a:pt x="232492" y="100231"/>
                  <a:pt x="232250" y="100433"/>
                  <a:pt x="231969" y="100433"/>
                </a:cubicBezTo>
                <a:cubicBezTo>
                  <a:pt x="231937" y="100433"/>
                  <a:pt x="231904" y="100430"/>
                  <a:pt x="231871" y="100425"/>
                </a:cubicBezTo>
                <a:lnTo>
                  <a:pt x="228177" y="99863"/>
                </a:lnTo>
                <a:cubicBezTo>
                  <a:pt x="227829" y="99809"/>
                  <a:pt x="227615" y="99515"/>
                  <a:pt x="227669" y="99193"/>
                </a:cubicBezTo>
                <a:lnTo>
                  <a:pt x="228391" y="94456"/>
                </a:lnTo>
                <a:cubicBezTo>
                  <a:pt x="228415" y="94168"/>
                  <a:pt x="228676" y="93966"/>
                  <a:pt x="228961" y="93966"/>
                </a:cubicBezTo>
                <a:close/>
                <a:moveTo>
                  <a:pt x="237849" y="95304"/>
                </a:moveTo>
                <a:cubicBezTo>
                  <a:pt x="237881" y="95304"/>
                  <a:pt x="237914" y="95307"/>
                  <a:pt x="237947" y="95312"/>
                </a:cubicBezTo>
                <a:lnTo>
                  <a:pt x="241667" y="95875"/>
                </a:lnTo>
                <a:cubicBezTo>
                  <a:pt x="241988" y="95928"/>
                  <a:pt x="242202" y="96222"/>
                  <a:pt x="242149" y="96544"/>
                </a:cubicBezTo>
                <a:lnTo>
                  <a:pt x="241426" y="101281"/>
                </a:lnTo>
                <a:cubicBezTo>
                  <a:pt x="241402" y="101572"/>
                  <a:pt x="241136" y="101797"/>
                  <a:pt x="240848" y="101797"/>
                </a:cubicBezTo>
                <a:cubicBezTo>
                  <a:pt x="240818" y="101797"/>
                  <a:pt x="240787" y="101795"/>
                  <a:pt x="240757" y="101790"/>
                </a:cubicBezTo>
                <a:lnTo>
                  <a:pt x="237063" y="101228"/>
                </a:lnTo>
                <a:cubicBezTo>
                  <a:pt x="236742" y="101174"/>
                  <a:pt x="236501" y="100880"/>
                  <a:pt x="236555" y="100532"/>
                </a:cubicBezTo>
                <a:lnTo>
                  <a:pt x="237278" y="95821"/>
                </a:lnTo>
                <a:cubicBezTo>
                  <a:pt x="237326" y="95509"/>
                  <a:pt x="237568" y="95304"/>
                  <a:pt x="237849" y="95304"/>
                </a:cubicBezTo>
                <a:close/>
                <a:moveTo>
                  <a:pt x="246763" y="96643"/>
                </a:moveTo>
                <a:cubicBezTo>
                  <a:pt x="246795" y="96643"/>
                  <a:pt x="246827" y="96646"/>
                  <a:pt x="246860" y="96651"/>
                </a:cubicBezTo>
                <a:lnTo>
                  <a:pt x="250553" y="97213"/>
                </a:lnTo>
                <a:cubicBezTo>
                  <a:pt x="250875" y="97266"/>
                  <a:pt x="251089" y="97588"/>
                  <a:pt x="251062" y="97909"/>
                </a:cubicBezTo>
                <a:lnTo>
                  <a:pt x="250339" y="102619"/>
                </a:lnTo>
                <a:cubicBezTo>
                  <a:pt x="250291" y="102910"/>
                  <a:pt x="250023" y="103135"/>
                  <a:pt x="249734" y="103135"/>
                </a:cubicBezTo>
                <a:cubicBezTo>
                  <a:pt x="249704" y="103135"/>
                  <a:pt x="249674" y="103133"/>
                  <a:pt x="249643" y="103128"/>
                </a:cubicBezTo>
                <a:lnTo>
                  <a:pt x="245950" y="102566"/>
                </a:lnTo>
                <a:cubicBezTo>
                  <a:pt x="245628" y="102512"/>
                  <a:pt x="245414" y="102218"/>
                  <a:pt x="245441" y="101897"/>
                </a:cubicBezTo>
                <a:lnTo>
                  <a:pt x="246164" y="97159"/>
                </a:lnTo>
                <a:cubicBezTo>
                  <a:pt x="246212" y="96868"/>
                  <a:pt x="246458" y="96643"/>
                  <a:pt x="246763" y="96643"/>
                </a:cubicBezTo>
                <a:close/>
                <a:moveTo>
                  <a:pt x="255647" y="98008"/>
                </a:moveTo>
                <a:cubicBezTo>
                  <a:pt x="255680" y="98008"/>
                  <a:pt x="255713" y="98010"/>
                  <a:pt x="255746" y="98016"/>
                </a:cubicBezTo>
                <a:lnTo>
                  <a:pt x="259440" y="98578"/>
                </a:lnTo>
                <a:cubicBezTo>
                  <a:pt x="259761" y="98631"/>
                  <a:pt x="260002" y="98926"/>
                  <a:pt x="259948" y="99247"/>
                </a:cubicBezTo>
                <a:lnTo>
                  <a:pt x="259225" y="103985"/>
                </a:lnTo>
                <a:cubicBezTo>
                  <a:pt x="259175" y="104288"/>
                  <a:pt x="258910" y="104495"/>
                  <a:pt x="258610" y="104495"/>
                </a:cubicBezTo>
                <a:cubicBezTo>
                  <a:pt x="258592" y="104495"/>
                  <a:pt x="258574" y="104495"/>
                  <a:pt x="258556" y="104493"/>
                </a:cubicBezTo>
                <a:lnTo>
                  <a:pt x="254863" y="103904"/>
                </a:lnTo>
                <a:cubicBezTo>
                  <a:pt x="254515" y="103877"/>
                  <a:pt x="254301" y="103556"/>
                  <a:pt x="254354" y="103235"/>
                </a:cubicBezTo>
                <a:lnTo>
                  <a:pt x="255050" y="98498"/>
                </a:lnTo>
                <a:cubicBezTo>
                  <a:pt x="255098" y="98210"/>
                  <a:pt x="255361" y="98008"/>
                  <a:pt x="255647" y="98008"/>
                </a:cubicBezTo>
                <a:close/>
                <a:moveTo>
                  <a:pt x="10599" y="0"/>
                </a:moveTo>
                <a:lnTo>
                  <a:pt x="0" y="69965"/>
                </a:lnTo>
                <a:lnTo>
                  <a:pt x="264900" y="110114"/>
                </a:lnTo>
                <a:lnTo>
                  <a:pt x="267255" y="94590"/>
                </a:lnTo>
                <a:lnTo>
                  <a:pt x="221004" y="87577"/>
                </a:lnTo>
                <a:cubicBezTo>
                  <a:pt x="220629" y="87524"/>
                  <a:pt x="220388" y="87176"/>
                  <a:pt x="220442" y="86801"/>
                </a:cubicBezTo>
                <a:lnTo>
                  <a:pt x="226571" y="46465"/>
                </a:lnTo>
                <a:cubicBezTo>
                  <a:pt x="226620" y="46125"/>
                  <a:pt x="226910" y="45896"/>
                  <a:pt x="227224" y="45896"/>
                </a:cubicBezTo>
                <a:cubicBezTo>
                  <a:pt x="227256" y="45896"/>
                  <a:pt x="227288" y="45898"/>
                  <a:pt x="227321" y="45903"/>
                </a:cubicBezTo>
                <a:lnTo>
                  <a:pt x="273572" y="52916"/>
                </a:lnTo>
                <a:lnTo>
                  <a:pt x="275499" y="40148"/>
                </a:lnTo>
                <a:lnTo>
                  <a:pt x="10599" y="0"/>
                </a:lnTo>
                <a:close/>
              </a:path>
            </a:pathLst>
          </a:custGeom>
          <a:solidFill>
            <a:srgbClr val="432918">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2918"/>
              </a:solidFill>
            </a:endParaRPr>
          </a:p>
        </p:txBody>
      </p:sp>
      <p:sp>
        <p:nvSpPr>
          <p:cNvPr id="80" name="Google Shape;80;p4"/>
          <p:cNvSpPr txBox="1">
            <a:spLocks noGrp="1"/>
          </p:cNvSpPr>
          <p:nvPr>
            <p:ph type="body" idx="1"/>
          </p:nvPr>
        </p:nvSpPr>
        <p:spPr>
          <a:xfrm>
            <a:off x="720000" y="1023725"/>
            <a:ext cx="7704000" cy="35769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Clr>
                <a:srgbClr val="434343"/>
              </a:buClr>
              <a:buSzPts val="1200"/>
              <a:buFont typeface="Livvic"/>
              <a:buAutoNum type="arabicPeriod"/>
              <a:defRPr sz="1100">
                <a:latin typeface="Maitree"/>
                <a:ea typeface="Maitree"/>
                <a:cs typeface="Maitree"/>
                <a:sym typeface="Maitree"/>
              </a:defRPr>
            </a:lvl1pPr>
            <a:lvl2pPr marL="914400" lvl="1" indent="-304800">
              <a:spcBef>
                <a:spcPts val="1600"/>
              </a:spcBef>
              <a:spcAft>
                <a:spcPts val="0"/>
              </a:spcAft>
              <a:buClr>
                <a:srgbClr val="434343"/>
              </a:buClr>
              <a:buSzPts val="1200"/>
              <a:buFont typeface="Roboto Condensed Light"/>
              <a:buAutoNum type="alphaLcPeriod"/>
              <a:defRPr/>
            </a:lvl2pPr>
            <a:lvl3pPr marL="1371600" lvl="2" indent="-304800">
              <a:spcBef>
                <a:spcPts val="1600"/>
              </a:spcBef>
              <a:spcAft>
                <a:spcPts val="0"/>
              </a:spcAft>
              <a:buClr>
                <a:srgbClr val="434343"/>
              </a:buClr>
              <a:buSzPts val="1200"/>
              <a:buFont typeface="Roboto Condensed Light"/>
              <a:buAutoNum type="romanLcPeriod"/>
              <a:defRPr/>
            </a:lvl3pPr>
            <a:lvl4pPr marL="1828800" lvl="3" indent="-304800">
              <a:spcBef>
                <a:spcPts val="1600"/>
              </a:spcBef>
              <a:spcAft>
                <a:spcPts val="0"/>
              </a:spcAft>
              <a:buClr>
                <a:srgbClr val="434343"/>
              </a:buClr>
              <a:buSzPts val="1200"/>
              <a:buFont typeface="Roboto Condensed Light"/>
              <a:buAutoNum type="arabicPeriod"/>
              <a:defRPr/>
            </a:lvl4pPr>
            <a:lvl5pPr marL="2286000" lvl="4" indent="-304800">
              <a:spcBef>
                <a:spcPts val="1600"/>
              </a:spcBef>
              <a:spcAft>
                <a:spcPts val="0"/>
              </a:spcAft>
              <a:buClr>
                <a:srgbClr val="434343"/>
              </a:buClr>
              <a:buSzPts val="1200"/>
              <a:buFont typeface="Roboto Condensed Light"/>
              <a:buAutoNum type="alphaLcPeriod"/>
              <a:defRPr/>
            </a:lvl5pPr>
            <a:lvl6pPr marL="2743200" lvl="5" indent="-304800">
              <a:spcBef>
                <a:spcPts val="1600"/>
              </a:spcBef>
              <a:spcAft>
                <a:spcPts val="0"/>
              </a:spcAft>
              <a:buClr>
                <a:srgbClr val="434343"/>
              </a:buClr>
              <a:buSzPts val="1200"/>
              <a:buFont typeface="Roboto Condensed Light"/>
              <a:buAutoNum type="romanLcPeriod"/>
              <a:defRPr/>
            </a:lvl6pPr>
            <a:lvl7pPr marL="3200400" lvl="6" indent="-304800">
              <a:spcBef>
                <a:spcPts val="1600"/>
              </a:spcBef>
              <a:spcAft>
                <a:spcPts val="0"/>
              </a:spcAft>
              <a:buClr>
                <a:srgbClr val="434343"/>
              </a:buClr>
              <a:buSzPts val="1200"/>
              <a:buFont typeface="Roboto Condensed Light"/>
              <a:buAutoNum type="arabicPeriod"/>
              <a:defRPr/>
            </a:lvl7pPr>
            <a:lvl8pPr marL="3657600" lvl="7" indent="-304800">
              <a:spcBef>
                <a:spcPts val="1600"/>
              </a:spcBef>
              <a:spcAft>
                <a:spcPts val="0"/>
              </a:spcAft>
              <a:buClr>
                <a:srgbClr val="434343"/>
              </a:buClr>
              <a:buSzPts val="1200"/>
              <a:buFont typeface="Roboto Condensed Light"/>
              <a:buAutoNum type="alphaLcPeriod"/>
              <a:defRPr/>
            </a:lvl8pPr>
            <a:lvl9pPr marL="4114800" lvl="8" indent="-304800">
              <a:spcBef>
                <a:spcPts val="1600"/>
              </a:spcBef>
              <a:spcAft>
                <a:spcPts val="1600"/>
              </a:spcAft>
              <a:buClr>
                <a:srgbClr val="434343"/>
              </a:buClr>
              <a:buSzPts val="1200"/>
              <a:buFont typeface="Roboto Condensed Light"/>
              <a:buAutoNum type="romanLcPeriod"/>
              <a:defRPr/>
            </a:lvl9pPr>
          </a:lstStyle>
          <a:p>
            <a:endParaRPr/>
          </a:p>
        </p:txBody>
      </p:sp>
      <p:sp>
        <p:nvSpPr>
          <p:cNvPr id="81" name="Google Shape;81;p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rtl="0">
              <a:spcBef>
                <a:spcPts val="0"/>
              </a:spcBef>
              <a:spcAft>
                <a:spcPts val="0"/>
              </a:spcAft>
              <a:buSzPts val="3800"/>
              <a:buNone/>
              <a:defRPr sz="3800"/>
            </a:lvl1pPr>
            <a:lvl2pPr lvl="1" rtl="0">
              <a:spcBef>
                <a:spcPts val="0"/>
              </a:spcBef>
              <a:spcAft>
                <a:spcPts val="0"/>
              </a:spcAft>
              <a:buSzPts val="3800"/>
              <a:buNone/>
              <a:defRPr sz="3800"/>
            </a:lvl2pPr>
            <a:lvl3pPr lvl="2" rtl="0">
              <a:spcBef>
                <a:spcPts val="0"/>
              </a:spcBef>
              <a:spcAft>
                <a:spcPts val="0"/>
              </a:spcAft>
              <a:buSzPts val="3800"/>
              <a:buNone/>
              <a:defRPr sz="3800"/>
            </a:lvl3pPr>
            <a:lvl4pPr lvl="3" rtl="0">
              <a:spcBef>
                <a:spcPts val="0"/>
              </a:spcBef>
              <a:spcAft>
                <a:spcPts val="0"/>
              </a:spcAft>
              <a:buSzPts val="3800"/>
              <a:buNone/>
              <a:defRPr sz="3800"/>
            </a:lvl4pPr>
            <a:lvl5pPr lvl="4" rtl="0">
              <a:spcBef>
                <a:spcPts val="0"/>
              </a:spcBef>
              <a:spcAft>
                <a:spcPts val="0"/>
              </a:spcAft>
              <a:buSzPts val="3800"/>
              <a:buNone/>
              <a:defRPr sz="3800"/>
            </a:lvl5pPr>
            <a:lvl6pPr lvl="5" rtl="0">
              <a:spcBef>
                <a:spcPts val="0"/>
              </a:spcBef>
              <a:spcAft>
                <a:spcPts val="0"/>
              </a:spcAft>
              <a:buSzPts val="3800"/>
              <a:buNone/>
              <a:defRPr sz="3800"/>
            </a:lvl6pPr>
            <a:lvl7pPr lvl="6" rtl="0">
              <a:spcBef>
                <a:spcPts val="0"/>
              </a:spcBef>
              <a:spcAft>
                <a:spcPts val="0"/>
              </a:spcAft>
              <a:buSzPts val="3800"/>
              <a:buNone/>
              <a:defRPr sz="3800"/>
            </a:lvl7pPr>
            <a:lvl8pPr lvl="7" rtl="0">
              <a:spcBef>
                <a:spcPts val="0"/>
              </a:spcBef>
              <a:spcAft>
                <a:spcPts val="0"/>
              </a:spcAft>
              <a:buSzPts val="3800"/>
              <a:buNone/>
              <a:defRPr sz="3800"/>
            </a:lvl8pPr>
            <a:lvl9pPr lvl="8" rtl="0">
              <a:spcBef>
                <a:spcPts val="0"/>
              </a:spcBef>
              <a:spcAft>
                <a:spcPts val="0"/>
              </a:spcAft>
              <a:buSzPts val="3800"/>
              <a:buNone/>
              <a:defRPr sz="3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ive columns">
  <p:cSld name="CUSTOM_3_1">
    <p:spTree>
      <p:nvGrpSpPr>
        <p:cNvPr id="1" name="Shape 152"/>
        <p:cNvGrpSpPr/>
        <p:nvPr/>
      </p:nvGrpSpPr>
      <p:grpSpPr>
        <a:xfrm>
          <a:off x="0" y="0"/>
          <a:ext cx="0" cy="0"/>
          <a:chOff x="0" y="0"/>
          <a:chExt cx="0" cy="0"/>
        </a:xfrm>
      </p:grpSpPr>
      <p:grpSp>
        <p:nvGrpSpPr>
          <p:cNvPr id="153" name="Google Shape;153;p17"/>
          <p:cNvGrpSpPr/>
          <p:nvPr/>
        </p:nvGrpSpPr>
        <p:grpSpPr>
          <a:xfrm>
            <a:off x="3651296" y="1407206"/>
            <a:ext cx="6188028" cy="2689581"/>
            <a:chOff x="3651296" y="1407206"/>
            <a:chExt cx="6188028" cy="2689581"/>
          </a:xfrm>
        </p:grpSpPr>
        <p:sp>
          <p:nvSpPr>
            <p:cNvPr id="154" name="Google Shape;154;p17"/>
            <p:cNvSpPr/>
            <p:nvPr/>
          </p:nvSpPr>
          <p:spPr>
            <a:xfrm>
              <a:off x="8960600" y="2448983"/>
              <a:ext cx="163660" cy="681833"/>
            </a:xfrm>
            <a:custGeom>
              <a:avLst/>
              <a:gdLst/>
              <a:ahLst/>
              <a:cxnLst/>
              <a:rect l="l" t="t" r="r" b="b"/>
              <a:pathLst>
                <a:path w="4526" h="18856" extrusionOk="0">
                  <a:moveTo>
                    <a:pt x="2423" y="1"/>
                  </a:moveTo>
                  <a:cubicBezTo>
                    <a:pt x="1234" y="1"/>
                    <a:pt x="182" y="4189"/>
                    <a:pt x="91" y="9398"/>
                  </a:cubicBezTo>
                  <a:cubicBezTo>
                    <a:pt x="1" y="14602"/>
                    <a:pt x="891" y="18841"/>
                    <a:pt x="2097" y="18856"/>
                  </a:cubicBezTo>
                  <a:cubicBezTo>
                    <a:pt x="2102" y="18856"/>
                    <a:pt x="2106" y="18856"/>
                    <a:pt x="2110" y="18856"/>
                  </a:cubicBezTo>
                  <a:cubicBezTo>
                    <a:pt x="3296" y="18856"/>
                    <a:pt x="4345" y="14659"/>
                    <a:pt x="4435" y="9474"/>
                  </a:cubicBezTo>
                  <a:cubicBezTo>
                    <a:pt x="4526" y="4270"/>
                    <a:pt x="3621" y="31"/>
                    <a:pt x="2429" y="1"/>
                  </a:cubicBezTo>
                  <a:cubicBezTo>
                    <a:pt x="2427" y="1"/>
                    <a:pt x="2425" y="1"/>
                    <a:pt x="2423" y="1"/>
                  </a:cubicBezTo>
                  <a:close/>
                </a:path>
              </a:pathLst>
            </a:custGeom>
            <a:solidFill>
              <a:srgbClr val="695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a:off x="9033137" y="2448983"/>
              <a:ext cx="806187" cy="692753"/>
            </a:xfrm>
            <a:custGeom>
              <a:avLst/>
              <a:gdLst/>
              <a:ahLst/>
              <a:cxnLst/>
              <a:rect l="l" t="t" r="r" b="b"/>
              <a:pathLst>
                <a:path w="22295" h="19158" extrusionOk="0">
                  <a:moveTo>
                    <a:pt x="333" y="1"/>
                  </a:moveTo>
                  <a:cubicBezTo>
                    <a:pt x="333" y="1"/>
                    <a:pt x="4586" y="9790"/>
                    <a:pt x="1" y="18856"/>
                  </a:cubicBezTo>
                  <a:lnTo>
                    <a:pt x="16865" y="19157"/>
                  </a:lnTo>
                  <a:cubicBezTo>
                    <a:pt x="16865" y="19157"/>
                    <a:pt x="22295" y="10575"/>
                    <a:pt x="17197" y="303"/>
                  </a:cubicBezTo>
                  <a:lnTo>
                    <a:pt x="333"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a:off x="8783342" y="2553739"/>
              <a:ext cx="106383" cy="464728"/>
            </a:xfrm>
            <a:custGeom>
              <a:avLst/>
              <a:gdLst/>
              <a:ahLst/>
              <a:cxnLst/>
              <a:rect l="l" t="t" r="r" b="b"/>
              <a:pathLst>
                <a:path w="2942" h="12852" extrusionOk="0">
                  <a:moveTo>
                    <a:pt x="1509" y="0"/>
                  </a:moveTo>
                  <a:cubicBezTo>
                    <a:pt x="1102" y="0"/>
                    <a:pt x="181" y="1508"/>
                    <a:pt x="91" y="6411"/>
                  </a:cubicBezTo>
                  <a:cubicBezTo>
                    <a:pt x="0" y="11690"/>
                    <a:pt x="875" y="12852"/>
                    <a:pt x="1283" y="12852"/>
                  </a:cubicBezTo>
                  <a:cubicBezTo>
                    <a:pt x="1284" y="12852"/>
                    <a:pt x="1285" y="12852"/>
                    <a:pt x="1286" y="12852"/>
                  </a:cubicBezTo>
                  <a:cubicBezTo>
                    <a:pt x="1681" y="12852"/>
                    <a:pt x="2806" y="9991"/>
                    <a:pt x="2866" y="6456"/>
                  </a:cubicBezTo>
                  <a:cubicBezTo>
                    <a:pt x="2942" y="2911"/>
                    <a:pt x="1901" y="15"/>
                    <a:pt x="1509"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a:off x="8828072" y="2553739"/>
              <a:ext cx="273297" cy="468561"/>
            </a:xfrm>
            <a:custGeom>
              <a:avLst/>
              <a:gdLst/>
              <a:ahLst/>
              <a:cxnLst/>
              <a:rect l="l" t="t" r="r" b="b"/>
              <a:pathLst>
                <a:path w="7558" h="12958" extrusionOk="0">
                  <a:moveTo>
                    <a:pt x="242" y="0"/>
                  </a:moveTo>
                  <a:cubicBezTo>
                    <a:pt x="242" y="0"/>
                    <a:pt x="2746" y="5536"/>
                    <a:pt x="0" y="12852"/>
                  </a:cubicBezTo>
                  <a:lnTo>
                    <a:pt x="5672" y="12957"/>
                  </a:lnTo>
                  <a:cubicBezTo>
                    <a:pt x="5672" y="12957"/>
                    <a:pt x="7557" y="7074"/>
                    <a:pt x="5898" y="106"/>
                  </a:cubicBezTo>
                  <a:lnTo>
                    <a:pt x="242"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7"/>
            <p:cNvSpPr/>
            <p:nvPr/>
          </p:nvSpPr>
          <p:spPr>
            <a:xfrm>
              <a:off x="8620802" y="2477369"/>
              <a:ext cx="356755" cy="79118"/>
            </a:xfrm>
            <a:custGeom>
              <a:avLst/>
              <a:gdLst/>
              <a:ahLst/>
              <a:cxnLst/>
              <a:rect l="l" t="t" r="r" b="b"/>
              <a:pathLst>
                <a:path w="9866" h="2188" extrusionOk="0">
                  <a:moveTo>
                    <a:pt x="0" y="0"/>
                  </a:moveTo>
                  <a:lnTo>
                    <a:pt x="3952" y="2082"/>
                  </a:lnTo>
                  <a:lnTo>
                    <a:pt x="9865" y="2187"/>
                  </a:lnTo>
                  <a:lnTo>
                    <a:pt x="6864" y="121"/>
                  </a:lnTo>
                  <a:lnTo>
                    <a:pt x="0"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7"/>
            <p:cNvSpPr/>
            <p:nvPr/>
          </p:nvSpPr>
          <p:spPr>
            <a:xfrm>
              <a:off x="8609881" y="3017349"/>
              <a:ext cx="358924" cy="74200"/>
            </a:xfrm>
            <a:custGeom>
              <a:avLst/>
              <a:gdLst/>
              <a:ahLst/>
              <a:cxnLst/>
              <a:rect l="l" t="t" r="r" b="b"/>
              <a:pathLst>
                <a:path w="9926" h="2052" extrusionOk="0">
                  <a:moveTo>
                    <a:pt x="4028" y="0"/>
                  </a:moveTo>
                  <a:lnTo>
                    <a:pt x="1" y="1931"/>
                  </a:lnTo>
                  <a:lnTo>
                    <a:pt x="6864" y="2052"/>
                  </a:lnTo>
                  <a:lnTo>
                    <a:pt x="9926" y="106"/>
                  </a:lnTo>
                  <a:lnTo>
                    <a:pt x="4028"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7"/>
            <p:cNvSpPr/>
            <p:nvPr/>
          </p:nvSpPr>
          <p:spPr>
            <a:xfrm>
              <a:off x="8868969" y="2490459"/>
              <a:ext cx="120015" cy="592916"/>
            </a:xfrm>
            <a:custGeom>
              <a:avLst/>
              <a:gdLst/>
              <a:ahLst/>
              <a:cxnLst/>
              <a:rect l="l" t="t" r="r" b="b"/>
              <a:pathLst>
                <a:path w="3319" h="16397" extrusionOk="0">
                  <a:moveTo>
                    <a:pt x="287" y="0"/>
                  </a:moveTo>
                  <a:lnTo>
                    <a:pt x="151" y="8206"/>
                  </a:lnTo>
                  <a:lnTo>
                    <a:pt x="1" y="16397"/>
                  </a:lnTo>
                  <a:lnTo>
                    <a:pt x="3093" y="14677"/>
                  </a:lnTo>
                  <a:lnTo>
                    <a:pt x="3213" y="8251"/>
                  </a:lnTo>
                  <a:lnTo>
                    <a:pt x="3319" y="1825"/>
                  </a:lnTo>
                  <a:lnTo>
                    <a:pt x="287"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7"/>
            <p:cNvSpPr/>
            <p:nvPr/>
          </p:nvSpPr>
          <p:spPr>
            <a:xfrm>
              <a:off x="8573359" y="2549364"/>
              <a:ext cx="213272" cy="468019"/>
            </a:xfrm>
            <a:custGeom>
              <a:avLst/>
              <a:gdLst/>
              <a:ahLst/>
              <a:cxnLst/>
              <a:rect l="l" t="t" r="r" b="b"/>
              <a:pathLst>
                <a:path w="5898" h="12943" extrusionOk="0">
                  <a:moveTo>
                    <a:pt x="241" y="0"/>
                  </a:moveTo>
                  <a:lnTo>
                    <a:pt x="121" y="6426"/>
                  </a:lnTo>
                  <a:lnTo>
                    <a:pt x="0" y="12852"/>
                  </a:lnTo>
                  <a:lnTo>
                    <a:pt x="5038" y="12942"/>
                  </a:lnTo>
                  <a:lnTo>
                    <a:pt x="5898" y="6532"/>
                  </a:lnTo>
                  <a:lnTo>
                    <a:pt x="5264" y="91"/>
                  </a:lnTo>
                  <a:lnTo>
                    <a:pt x="241"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7"/>
            <p:cNvSpPr/>
            <p:nvPr/>
          </p:nvSpPr>
          <p:spPr>
            <a:xfrm>
              <a:off x="3651296" y="1407206"/>
              <a:ext cx="5186573" cy="2689581"/>
            </a:xfrm>
            <a:custGeom>
              <a:avLst/>
              <a:gdLst/>
              <a:ahLst/>
              <a:cxnLst/>
              <a:rect l="l" t="t" r="r" b="b"/>
              <a:pathLst>
                <a:path w="143434" h="74380" extrusionOk="0">
                  <a:moveTo>
                    <a:pt x="33125" y="1"/>
                  </a:moveTo>
                  <a:cubicBezTo>
                    <a:pt x="33125" y="1"/>
                    <a:pt x="1" y="33246"/>
                    <a:pt x="32688" y="74379"/>
                  </a:cubicBezTo>
                  <a:lnTo>
                    <a:pt x="143208" y="44559"/>
                  </a:lnTo>
                  <a:lnTo>
                    <a:pt x="143434" y="31707"/>
                  </a:lnTo>
                  <a:lnTo>
                    <a:pt x="33125" y="1"/>
                  </a:lnTo>
                  <a:close/>
                </a:path>
              </a:pathLst>
            </a:custGeom>
            <a:solidFill>
              <a:srgbClr val="FBE398">
                <a:alpha val="5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7"/>
          <p:cNvGrpSpPr/>
          <p:nvPr/>
        </p:nvGrpSpPr>
        <p:grpSpPr>
          <a:xfrm>
            <a:off x="-695312" y="1407206"/>
            <a:ext cx="6187996" cy="2689581"/>
            <a:chOff x="-695312" y="1407206"/>
            <a:chExt cx="6187996" cy="2689581"/>
          </a:xfrm>
        </p:grpSpPr>
        <p:sp>
          <p:nvSpPr>
            <p:cNvPr id="164" name="Google Shape;164;p17"/>
            <p:cNvSpPr/>
            <p:nvPr/>
          </p:nvSpPr>
          <p:spPr>
            <a:xfrm>
              <a:off x="19757" y="2448983"/>
              <a:ext cx="163696" cy="681833"/>
            </a:xfrm>
            <a:custGeom>
              <a:avLst/>
              <a:gdLst/>
              <a:ahLst/>
              <a:cxnLst/>
              <a:rect l="l" t="t" r="r" b="b"/>
              <a:pathLst>
                <a:path w="4527" h="18856" extrusionOk="0">
                  <a:moveTo>
                    <a:pt x="2104" y="1"/>
                  </a:moveTo>
                  <a:cubicBezTo>
                    <a:pt x="2102" y="1"/>
                    <a:pt x="2100" y="1"/>
                    <a:pt x="2098" y="1"/>
                  </a:cubicBezTo>
                  <a:cubicBezTo>
                    <a:pt x="906" y="31"/>
                    <a:pt x="1" y="4270"/>
                    <a:pt x="91" y="9474"/>
                  </a:cubicBezTo>
                  <a:cubicBezTo>
                    <a:pt x="182" y="14659"/>
                    <a:pt x="1230" y="18856"/>
                    <a:pt x="2417" y="18856"/>
                  </a:cubicBezTo>
                  <a:cubicBezTo>
                    <a:pt x="2421" y="18856"/>
                    <a:pt x="2425" y="18856"/>
                    <a:pt x="2429" y="18856"/>
                  </a:cubicBezTo>
                  <a:cubicBezTo>
                    <a:pt x="3636" y="18841"/>
                    <a:pt x="4526" y="14602"/>
                    <a:pt x="4436" y="9398"/>
                  </a:cubicBezTo>
                  <a:cubicBezTo>
                    <a:pt x="4345" y="4189"/>
                    <a:pt x="3293" y="1"/>
                    <a:pt x="2104" y="1"/>
                  </a:cubicBezTo>
                  <a:close/>
                </a:path>
              </a:pathLst>
            </a:custGeom>
            <a:solidFill>
              <a:srgbClr val="695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a:off x="-695312" y="2448983"/>
              <a:ext cx="806187" cy="692753"/>
            </a:xfrm>
            <a:custGeom>
              <a:avLst/>
              <a:gdLst/>
              <a:ahLst/>
              <a:cxnLst/>
              <a:rect l="l" t="t" r="r" b="b"/>
              <a:pathLst>
                <a:path w="22295" h="19158" extrusionOk="0">
                  <a:moveTo>
                    <a:pt x="21963" y="1"/>
                  </a:moveTo>
                  <a:lnTo>
                    <a:pt x="5099" y="303"/>
                  </a:lnTo>
                  <a:cubicBezTo>
                    <a:pt x="1" y="10575"/>
                    <a:pt x="5431" y="19157"/>
                    <a:pt x="5431" y="19157"/>
                  </a:cubicBezTo>
                  <a:lnTo>
                    <a:pt x="22295" y="18856"/>
                  </a:lnTo>
                  <a:cubicBezTo>
                    <a:pt x="17709" y="9790"/>
                    <a:pt x="21963" y="1"/>
                    <a:pt x="21963"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7"/>
            <p:cNvSpPr/>
            <p:nvPr/>
          </p:nvSpPr>
          <p:spPr>
            <a:xfrm>
              <a:off x="254292" y="2553739"/>
              <a:ext cx="106419" cy="464728"/>
            </a:xfrm>
            <a:custGeom>
              <a:avLst/>
              <a:gdLst/>
              <a:ahLst/>
              <a:cxnLst/>
              <a:rect l="l" t="t" r="r" b="b"/>
              <a:pathLst>
                <a:path w="2943" h="12852" extrusionOk="0">
                  <a:moveTo>
                    <a:pt x="1434" y="0"/>
                  </a:moveTo>
                  <a:cubicBezTo>
                    <a:pt x="1042" y="15"/>
                    <a:pt x="1" y="2911"/>
                    <a:pt x="76" y="6456"/>
                  </a:cubicBezTo>
                  <a:cubicBezTo>
                    <a:pt x="137" y="9991"/>
                    <a:pt x="1262" y="12852"/>
                    <a:pt x="1672" y="12852"/>
                  </a:cubicBezTo>
                  <a:cubicBezTo>
                    <a:pt x="1673" y="12852"/>
                    <a:pt x="1674" y="12852"/>
                    <a:pt x="1675" y="12852"/>
                  </a:cubicBezTo>
                  <a:cubicBezTo>
                    <a:pt x="2067" y="12852"/>
                    <a:pt x="2942" y="11690"/>
                    <a:pt x="2852" y="6411"/>
                  </a:cubicBezTo>
                  <a:cubicBezTo>
                    <a:pt x="2761" y="1508"/>
                    <a:pt x="1841" y="0"/>
                    <a:pt x="1434"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7"/>
            <p:cNvSpPr/>
            <p:nvPr/>
          </p:nvSpPr>
          <p:spPr>
            <a:xfrm>
              <a:off x="42682" y="2553739"/>
              <a:ext cx="273297" cy="468561"/>
            </a:xfrm>
            <a:custGeom>
              <a:avLst/>
              <a:gdLst/>
              <a:ahLst/>
              <a:cxnLst/>
              <a:rect l="l" t="t" r="r" b="b"/>
              <a:pathLst>
                <a:path w="7558" h="12958" extrusionOk="0">
                  <a:moveTo>
                    <a:pt x="7331" y="0"/>
                  </a:moveTo>
                  <a:lnTo>
                    <a:pt x="1660" y="106"/>
                  </a:lnTo>
                  <a:cubicBezTo>
                    <a:pt x="0" y="7074"/>
                    <a:pt x="1886" y="12957"/>
                    <a:pt x="1886" y="12957"/>
                  </a:cubicBezTo>
                  <a:lnTo>
                    <a:pt x="7557" y="12852"/>
                  </a:lnTo>
                  <a:cubicBezTo>
                    <a:pt x="4812" y="5536"/>
                    <a:pt x="7331" y="0"/>
                    <a:pt x="7331"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7"/>
            <p:cNvSpPr/>
            <p:nvPr/>
          </p:nvSpPr>
          <p:spPr>
            <a:xfrm>
              <a:off x="167038" y="2477369"/>
              <a:ext cx="356212" cy="79118"/>
            </a:xfrm>
            <a:custGeom>
              <a:avLst/>
              <a:gdLst/>
              <a:ahLst/>
              <a:cxnLst/>
              <a:rect l="l" t="t" r="r" b="b"/>
              <a:pathLst>
                <a:path w="9851" h="2188" extrusionOk="0">
                  <a:moveTo>
                    <a:pt x="9850" y="0"/>
                  </a:moveTo>
                  <a:lnTo>
                    <a:pt x="2987" y="121"/>
                  </a:lnTo>
                  <a:lnTo>
                    <a:pt x="0" y="2187"/>
                  </a:lnTo>
                  <a:lnTo>
                    <a:pt x="0" y="2187"/>
                  </a:lnTo>
                  <a:lnTo>
                    <a:pt x="5898" y="2082"/>
                  </a:lnTo>
                  <a:lnTo>
                    <a:pt x="9850"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7"/>
            <p:cNvSpPr/>
            <p:nvPr/>
          </p:nvSpPr>
          <p:spPr>
            <a:xfrm>
              <a:off x="175210" y="3017349"/>
              <a:ext cx="358924" cy="74200"/>
            </a:xfrm>
            <a:custGeom>
              <a:avLst/>
              <a:gdLst/>
              <a:ahLst/>
              <a:cxnLst/>
              <a:rect l="l" t="t" r="r" b="b"/>
              <a:pathLst>
                <a:path w="9926" h="2052" extrusionOk="0">
                  <a:moveTo>
                    <a:pt x="5899" y="0"/>
                  </a:moveTo>
                  <a:lnTo>
                    <a:pt x="1" y="106"/>
                  </a:lnTo>
                  <a:lnTo>
                    <a:pt x="3063" y="2052"/>
                  </a:lnTo>
                  <a:lnTo>
                    <a:pt x="9926" y="1931"/>
                  </a:lnTo>
                  <a:lnTo>
                    <a:pt x="5899"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p:nvPr/>
          </p:nvSpPr>
          <p:spPr>
            <a:xfrm>
              <a:off x="155032" y="2490459"/>
              <a:ext cx="120051" cy="592916"/>
            </a:xfrm>
            <a:custGeom>
              <a:avLst/>
              <a:gdLst/>
              <a:ahLst/>
              <a:cxnLst/>
              <a:rect l="l" t="t" r="r" b="b"/>
              <a:pathLst>
                <a:path w="3320" h="16397" extrusionOk="0">
                  <a:moveTo>
                    <a:pt x="3033" y="0"/>
                  </a:moveTo>
                  <a:lnTo>
                    <a:pt x="1" y="1825"/>
                  </a:lnTo>
                  <a:lnTo>
                    <a:pt x="106" y="8251"/>
                  </a:lnTo>
                  <a:lnTo>
                    <a:pt x="227" y="14677"/>
                  </a:lnTo>
                  <a:lnTo>
                    <a:pt x="3319" y="16397"/>
                  </a:lnTo>
                  <a:lnTo>
                    <a:pt x="3168" y="8206"/>
                  </a:lnTo>
                  <a:lnTo>
                    <a:pt x="3033"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a:off x="357385" y="2549364"/>
              <a:ext cx="213308" cy="468019"/>
            </a:xfrm>
            <a:custGeom>
              <a:avLst/>
              <a:gdLst/>
              <a:ahLst/>
              <a:cxnLst/>
              <a:rect l="l" t="t" r="r" b="b"/>
              <a:pathLst>
                <a:path w="5899" h="12943" extrusionOk="0">
                  <a:moveTo>
                    <a:pt x="5657" y="0"/>
                  </a:moveTo>
                  <a:lnTo>
                    <a:pt x="634" y="91"/>
                  </a:lnTo>
                  <a:lnTo>
                    <a:pt x="1" y="6532"/>
                  </a:lnTo>
                  <a:lnTo>
                    <a:pt x="861" y="12942"/>
                  </a:lnTo>
                  <a:lnTo>
                    <a:pt x="5899" y="12852"/>
                  </a:lnTo>
                  <a:lnTo>
                    <a:pt x="5778" y="6426"/>
                  </a:lnTo>
                  <a:lnTo>
                    <a:pt x="5657"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a:off x="306110" y="1407206"/>
              <a:ext cx="5186573" cy="2689581"/>
            </a:xfrm>
            <a:custGeom>
              <a:avLst/>
              <a:gdLst/>
              <a:ahLst/>
              <a:cxnLst/>
              <a:rect l="l" t="t" r="r" b="b"/>
              <a:pathLst>
                <a:path w="143434" h="74380" extrusionOk="0">
                  <a:moveTo>
                    <a:pt x="110310" y="1"/>
                  </a:moveTo>
                  <a:lnTo>
                    <a:pt x="1" y="31707"/>
                  </a:lnTo>
                  <a:lnTo>
                    <a:pt x="242" y="44559"/>
                  </a:lnTo>
                  <a:lnTo>
                    <a:pt x="110747" y="74379"/>
                  </a:lnTo>
                  <a:cubicBezTo>
                    <a:pt x="143434" y="33246"/>
                    <a:pt x="110310" y="1"/>
                    <a:pt x="110310" y="1"/>
                  </a:cubicBezTo>
                  <a:close/>
                </a:path>
              </a:pathLst>
            </a:custGeom>
            <a:solidFill>
              <a:srgbClr val="FBE398">
                <a:alpha val="5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17"/>
          <p:cNvGrpSpPr/>
          <p:nvPr/>
        </p:nvGrpSpPr>
        <p:grpSpPr>
          <a:xfrm>
            <a:off x="-346221" y="1937930"/>
            <a:ext cx="5645848" cy="3415545"/>
            <a:chOff x="-346221" y="1937930"/>
            <a:chExt cx="5645848" cy="3415545"/>
          </a:xfrm>
        </p:grpSpPr>
        <p:sp>
          <p:nvSpPr>
            <p:cNvPr id="174" name="Google Shape;174;p17"/>
            <p:cNvSpPr/>
            <p:nvPr/>
          </p:nvSpPr>
          <p:spPr>
            <a:xfrm>
              <a:off x="201932" y="4486323"/>
              <a:ext cx="348582" cy="629763"/>
            </a:xfrm>
            <a:custGeom>
              <a:avLst/>
              <a:gdLst/>
              <a:ahLst/>
              <a:cxnLst/>
              <a:rect l="l" t="t" r="r" b="b"/>
              <a:pathLst>
                <a:path w="9640" h="17416" extrusionOk="0">
                  <a:moveTo>
                    <a:pt x="1316" y="1"/>
                  </a:moveTo>
                  <a:cubicBezTo>
                    <a:pt x="1240" y="1"/>
                    <a:pt x="1168" y="14"/>
                    <a:pt x="1102" y="43"/>
                  </a:cubicBezTo>
                  <a:cubicBezTo>
                    <a:pt x="1" y="525"/>
                    <a:pt x="770" y="4779"/>
                    <a:pt x="2822" y="9560"/>
                  </a:cubicBezTo>
                  <a:cubicBezTo>
                    <a:pt x="4749" y="14068"/>
                    <a:pt x="7129" y="17416"/>
                    <a:pt x="8323" y="17416"/>
                  </a:cubicBezTo>
                  <a:cubicBezTo>
                    <a:pt x="8400" y="17416"/>
                    <a:pt x="8472" y="17402"/>
                    <a:pt x="8538" y="17374"/>
                  </a:cubicBezTo>
                  <a:cubicBezTo>
                    <a:pt x="9640" y="16906"/>
                    <a:pt x="8855" y="12638"/>
                    <a:pt x="6804" y="7856"/>
                  </a:cubicBezTo>
                  <a:cubicBezTo>
                    <a:pt x="4876" y="3362"/>
                    <a:pt x="2508" y="1"/>
                    <a:pt x="1316" y="1"/>
                  </a:cubicBezTo>
                  <a:close/>
                </a:path>
              </a:pathLst>
            </a:custGeom>
            <a:solidFill>
              <a:srgbClr val="695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7"/>
            <p:cNvSpPr/>
            <p:nvPr/>
          </p:nvSpPr>
          <p:spPr>
            <a:xfrm>
              <a:off x="-346221" y="4486757"/>
              <a:ext cx="859632" cy="866719"/>
            </a:xfrm>
            <a:custGeom>
              <a:avLst/>
              <a:gdLst/>
              <a:ahLst/>
              <a:cxnLst/>
              <a:rect l="l" t="t" r="r" b="b"/>
              <a:pathLst>
                <a:path w="23773" h="23969" extrusionOk="0">
                  <a:moveTo>
                    <a:pt x="16352" y="0"/>
                  </a:moveTo>
                  <a:lnTo>
                    <a:pt x="845" y="6652"/>
                  </a:lnTo>
                  <a:cubicBezTo>
                    <a:pt x="1" y="18086"/>
                    <a:pt x="8267" y="23969"/>
                    <a:pt x="8267" y="23969"/>
                  </a:cubicBezTo>
                  <a:lnTo>
                    <a:pt x="23773" y="17332"/>
                  </a:lnTo>
                  <a:cubicBezTo>
                    <a:pt x="16095" y="10665"/>
                    <a:pt x="16351" y="1"/>
                    <a:pt x="16352"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7"/>
            <p:cNvSpPr/>
            <p:nvPr/>
          </p:nvSpPr>
          <p:spPr>
            <a:xfrm>
              <a:off x="463226" y="4504801"/>
              <a:ext cx="223107" cy="427917"/>
            </a:xfrm>
            <a:custGeom>
              <a:avLst/>
              <a:gdLst/>
              <a:ahLst/>
              <a:cxnLst/>
              <a:rect l="l" t="t" r="r" b="b"/>
              <a:pathLst>
                <a:path w="6170" h="11834" extrusionOk="0">
                  <a:moveTo>
                    <a:pt x="441" y="0"/>
                  </a:moveTo>
                  <a:cubicBezTo>
                    <a:pt x="411" y="0"/>
                    <a:pt x="385" y="5"/>
                    <a:pt x="362" y="14"/>
                  </a:cubicBezTo>
                  <a:cubicBezTo>
                    <a:pt x="0" y="180"/>
                    <a:pt x="136" y="3242"/>
                    <a:pt x="1539" y="6500"/>
                  </a:cubicBezTo>
                  <a:cubicBezTo>
                    <a:pt x="2892" y="9658"/>
                    <a:pt x="4920" y="11834"/>
                    <a:pt x="5386" y="11834"/>
                  </a:cubicBezTo>
                  <a:cubicBezTo>
                    <a:pt x="5403" y="11834"/>
                    <a:pt x="5418" y="11831"/>
                    <a:pt x="5430" y="11825"/>
                  </a:cubicBezTo>
                  <a:cubicBezTo>
                    <a:pt x="5807" y="11674"/>
                    <a:pt x="6169" y="10271"/>
                    <a:pt x="4088" y="5414"/>
                  </a:cubicBezTo>
                  <a:cubicBezTo>
                    <a:pt x="2273" y="1174"/>
                    <a:pt x="911" y="0"/>
                    <a:pt x="441"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7"/>
            <p:cNvSpPr/>
            <p:nvPr/>
          </p:nvSpPr>
          <p:spPr>
            <a:xfrm>
              <a:off x="289223" y="4504764"/>
              <a:ext cx="371472" cy="508373"/>
            </a:xfrm>
            <a:custGeom>
              <a:avLst/>
              <a:gdLst/>
              <a:ahLst/>
              <a:cxnLst/>
              <a:rect l="l" t="t" r="r" b="b"/>
              <a:pathLst>
                <a:path w="10273" h="14059" extrusionOk="0">
                  <a:moveTo>
                    <a:pt x="5204" y="0"/>
                  </a:moveTo>
                  <a:lnTo>
                    <a:pt x="0" y="2248"/>
                  </a:lnTo>
                  <a:cubicBezTo>
                    <a:pt x="1101" y="9322"/>
                    <a:pt x="5069" y="14058"/>
                    <a:pt x="5069" y="14058"/>
                  </a:cubicBezTo>
                  <a:lnTo>
                    <a:pt x="10272" y="11811"/>
                  </a:lnTo>
                  <a:cubicBezTo>
                    <a:pt x="4978" y="6064"/>
                    <a:pt x="5204" y="0"/>
                    <a:pt x="5204"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7"/>
            <p:cNvSpPr/>
            <p:nvPr/>
          </p:nvSpPr>
          <p:spPr>
            <a:xfrm>
              <a:off x="348128" y="4352566"/>
              <a:ext cx="300562" cy="207848"/>
            </a:xfrm>
            <a:custGeom>
              <a:avLst/>
              <a:gdLst/>
              <a:ahLst/>
              <a:cxnLst/>
              <a:rect l="l" t="t" r="r" b="b"/>
              <a:pathLst>
                <a:path w="8312" h="5748" extrusionOk="0">
                  <a:moveTo>
                    <a:pt x="8312" y="1"/>
                  </a:moveTo>
                  <a:lnTo>
                    <a:pt x="1991" y="2701"/>
                  </a:lnTo>
                  <a:lnTo>
                    <a:pt x="0" y="5748"/>
                  </a:lnTo>
                  <a:lnTo>
                    <a:pt x="5431" y="3425"/>
                  </a:lnTo>
                  <a:lnTo>
                    <a:pt x="8312"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7"/>
            <p:cNvSpPr/>
            <p:nvPr/>
          </p:nvSpPr>
          <p:spPr>
            <a:xfrm>
              <a:off x="531388" y="4903467"/>
              <a:ext cx="357839" cy="107468"/>
            </a:xfrm>
            <a:custGeom>
              <a:avLst/>
              <a:gdLst/>
              <a:ahLst/>
              <a:cxnLst/>
              <a:rect l="l" t="t" r="r" b="b"/>
              <a:pathLst>
                <a:path w="9896" h="2972" extrusionOk="0">
                  <a:moveTo>
                    <a:pt x="5431" y="0"/>
                  </a:moveTo>
                  <a:lnTo>
                    <a:pt x="1" y="2323"/>
                  </a:lnTo>
                  <a:lnTo>
                    <a:pt x="3575" y="2972"/>
                  </a:lnTo>
                  <a:lnTo>
                    <a:pt x="9896" y="272"/>
                  </a:lnTo>
                  <a:lnTo>
                    <a:pt x="5431"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7"/>
            <p:cNvSpPr/>
            <p:nvPr/>
          </p:nvSpPr>
          <p:spPr>
            <a:xfrm>
              <a:off x="337208" y="4462204"/>
              <a:ext cx="310397" cy="545474"/>
            </a:xfrm>
            <a:custGeom>
              <a:avLst/>
              <a:gdLst/>
              <a:ahLst/>
              <a:cxnLst/>
              <a:rect l="l" t="t" r="r" b="b"/>
              <a:pathLst>
                <a:path w="8584" h="15085" extrusionOk="0">
                  <a:moveTo>
                    <a:pt x="2128" y="1"/>
                  </a:moveTo>
                  <a:lnTo>
                    <a:pt x="1" y="2851"/>
                  </a:lnTo>
                  <a:lnTo>
                    <a:pt x="2535" y="8749"/>
                  </a:lnTo>
                  <a:lnTo>
                    <a:pt x="5069" y="14662"/>
                  </a:lnTo>
                  <a:lnTo>
                    <a:pt x="8583" y="15084"/>
                  </a:lnTo>
                  <a:lnTo>
                    <a:pt x="5355" y="7543"/>
                  </a:lnTo>
                  <a:lnTo>
                    <a:pt x="2128"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7"/>
            <p:cNvSpPr/>
            <p:nvPr/>
          </p:nvSpPr>
          <p:spPr>
            <a:xfrm>
              <a:off x="544478" y="4404384"/>
              <a:ext cx="350210" cy="499116"/>
            </a:xfrm>
            <a:custGeom>
              <a:avLst/>
              <a:gdLst/>
              <a:ahLst/>
              <a:cxnLst/>
              <a:rect l="l" t="t" r="r" b="b"/>
              <a:pathLst>
                <a:path w="9685" h="13803" extrusionOk="0">
                  <a:moveTo>
                    <a:pt x="4631" y="1"/>
                  </a:moveTo>
                  <a:lnTo>
                    <a:pt x="1" y="1992"/>
                  </a:lnTo>
                  <a:lnTo>
                    <a:pt x="1841" y="8191"/>
                  </a:lnTo>
                  <a:lnTo>
                    <a:pt x="5069" y="13802"/>
                  </a:lnTo>
                  <a:lnTo>
                    <a:pt x="9684" y="11811"/>
                  </a:lnTo>
                  <a:lnTo>
                    <a:pt x="7150" y="5914"/>
                  </a:lnTo>
                  <a:lnTo>
                    <a:pt x="4631"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7"/>
            <p:cNvSpPr/>
            <p:nvPr/>
          </p:nvSpPr>
          <p:spPr>
            <a:xfrm>
              <a:off x="476316" y="1937930"/>
              <a:ext cx="4823310" cy="2994446"/>
            </a:xfrm>
            <a:custGeom>
              <a:avLst/>
              <a:gdLst/>
              <a:ahLst/>
              <a:cxnLst/>
              <a:rect l="l" t="t" r="r" b="b"/>
              <a:pathLst>
                <a:path w="133388" h="82811" extrusionOk="0">
                  <a:moveTo>
                    <a:pt x="90157" y="0"/>
                  </a:moveTo>
                  <a:lnTo>
                    <a:pt x="0" y="71000"/>
                  </a:lnTo>
                  <a:lnTo>
                    <a:pt x="5068" y="82811"/>
                  </a:lnTo>
                  <a:lnTo>
                    <a:pt x="118665" y="68692"/>
                  </a:lnTo>
                  <a:cubicBezTo>
                    <a:pt x="133387" y="18252"/>
                    <a:pt x="90157" y="0"/>
                    <a:pt x="90157" y="0"/>
                  </a:cubicBezTo>
                  <a:close/>
                </a:path>
              </a:pathLst>
            </a:custGeom>
            <a:solidFill>
              <a:srgbClr val="FBE398">
                <a:alpha val="5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17"/>
          <p:cNvGrpSpPr/>
          <p:nvPr/>
        </p:nvGrpSpPr>
        <p:grpSpPr>
          <a:xfrm>
            <a:off x="3794202" y="-209988"/>
            <a:ext cx="5645877" cy="3416074"/>
            <a:chOff x="3794202" y="-209988"/>
            <a:chExt cx="5645877" cy="3416074"/>
          </a:xfrm>
        </p:grpSpPr>
        <p:sp>
          <p:nvSpPr>
            <p:cNvPr id="184" name="Google Shape;184;p17"/>
            <p:cNvSpPr/>
            <p:nvPr/>
          </p:nvSpPr>
          <p:spPr>
            <a:xfrm>
              <a:off x="8543346" y="27368"/>
              <a:ext cx="348582" cy="629871"/>
            </a:xfrm>
            <a:custGeom>
              <a:avLst/>
              <a:gdLst/>
              <a:ahLst/>
              <a:cxnLst/>
              <a:rect l="l" t="t" r="r" b="b"/>
              <a:pathLst>
                <a:path w="9640" h="17419" extrusionOk="0">
                  <a:moveTo>
                    <a:pt x="1316" y="1"/>
                  </a:moveTo>
                  <a:cubicBezTo>
                    <a:pt x="1239" y="1"/>
                    <a:pt x="1168" y="15"/>
                    <a:pt x="1102" y="43"/>
                  </a:cubicBezTo>
                  <a:cubicBezTo>
                    <a:pt x="0" y="525"/>
                    <a:pt x="770" y="4779"/>
                    <a:pt x="2821" y="9561"/>
                  </a:cubicBezTo>
                  <a:cubicBezTo>
                    <a:pt x="4746" y="14060"/>
                    <a:pt x="7121" y="17419"/>
                    <a:pt x="8317" y="17419"/>
                  </a:cubicBezTo>
                  <a:cubicBezTo>
                    <a:pt x="8396" y="17419"/>
                    <a:pt x="8470" y="17404"/>
                    <a:pt x="8538" y="17374"/>
                  </a:cubicBezTo>
                  <a:cubicBezTo>
                    <a:pt x="9639" y="16907"/>
                    <a:pt x="8855" y="12638"/>
                    <a:pt x="6803" y="7856"/>
                  </a:cubicBezTo>
                  <a:cubicBezTo>
                    <a:pt x="4875" y="3362"/>
                    <a:pt x="2508" y="1"/>
                    <a:pt x="1316" y="1"/>
                  </a:cubicBezTo>
                  <a:close/>
                </a:path>
              </a:pathLst>
            </a:custGeom>
            <a:solidFill>
              <a:srgbClr val="695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7"/>
            <p:cNvSpPr/>
            <p:nvPr/>
          </p:nvSpPr>
          <p:spPr>
            <a:xfrm>
              <a:off x="8579904" y="-209988"/>
              <a:ext cx="860174" cy="867261"/>
            </a:xfrm>
            <a:custGeom>
              <a:avLst/>
              <a:gdLst/>
              <a:ahLst/>
              <a:cxnLst/>
              <a:rect l="l" t="t" r="r" b="b"/>
              <a:pathLst>
                <a:path w="23788" h="23984" extrusionOk="0">
                  <a:moveTo>
                    <a:pt x="15521" y="0"/>
                  </a:moveTo>
                  <a:lnTo>
                    <a:pt x="0" y="6652"/>
                  </a:lnTo>
                  <a:cubicBezTo>
                    <a:pt x="7678" y="13304"/>
                    <a:pt x="7436" y="23983"/>
                    <a:pt x="7436" y="23983"/>
                  </a:cubicBezTo>
                  <a:lnTo>
                    <a:pt x="22943" y="17331"/>
                  </a:lnTo>
                  <a:cubicBezTo>
                    <a:pt x="23787" y="5898"/>
                    <a:pt x="15521" y="0"/>
                    <a:pt x="15521"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7"/>
            <p:cNvSpPr/>
            <p:nvPr/>
          </p:nvSpPr>
          <p:spPr>
            <a:xfrm>
              <a:off x="8407528" y="210809"/>
              <a:ext cx="223107" cy="427954"/>
            </a:xfrm>
            <a:custGeom>
              <a:avLst/>
              <a:gdLst/>
              <a:ahLst/>
              <a:cxnLst/>
              <a:rect l="l" t="t" r="r" b="b"/>
              <a:pathLst>
                <a:path w="6170" h="11835" extrusionOk="0">
                  <a:moveTo>
                    <a:pt x="780" y="1"/>
                  </a:moveTo>
                  <a:cubicBezTo>
                    <a:pt x="765" y="1"/>
                    <a:pt x="751" y="3"/>
                    <a:pt x="740" y="8"/>
                  </a:cubicBezTo>
                  <a:cubicBezTo>
                    <a:pt x="363" y="174"/>
                    <a:pt x="1" y="1576"/>
                    <a:pt x="2082" y="6434"/>
                  </a:cubicBezTo>
                  <a:cubicBezTo>
                    <a:pt x="3889" y="10640"/>
                    <a:pt x="5247" y="11835"/>
                    <a:pt x="5710" y="11835"/>
                  </a:cubicBezTo>
                  <a:cubicBezTo>
                    <a:pt x="5742" y="11835"/>
                    <a:pt x="5770" y="11829"/>
                    <a:pt x="5793" y="11818"/>
                  </a:cubicBezTo>
                  <a:cubicBezTo>
                    <a:pt x="6170" y="11668"/>
                    <a:pt x="6019" y="8590"/>
                    <a:pt x="4631" y="5332"/>
                  </a:cubicBezTo>
                  <a:cubicBezTo>
                    <a:pt x="3274" y="2179"/>
                    <a:pt x="1238" y="1"/>
                    <a:pt x="780"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7"/>
            <p:cNvSpPr/>
            <p:nvPr/>
          </p:nvSpPr>
          <p:spPr>
            <a:xfrm>
              <a:off x="8433166" y="130895"/>
              <a:ext cx="371472" cy="507831"/>
            </a:xfrm>
            <a:custGeom>
              <a:avLst/>
              <a:gdLst/>
              <a:ahLst/>
              <a:cxnLst/>
              <a:rect l="l" t="t" r="r" b="b"/>
              <a:pathLst>
                <a:path w="10273" h="14044" extrusionOk="0">
                  <a:moveTo>
                    <a:pt x="5204" y="0"/>
                  </a:moveTo>
                  <a:lnTo>
                    <a:pt x="0" y="2233"/>
                  </a:lnTo>
                  <a:cubicBezTo>
                    <a:pt x="5295" y="7980"/>
                    <a:pt x="5054" y="14044"/>
                    <a:pt x="5054" y="14044"/>
                  </a:cubicBezTo>
                  <a:lnTo>
                    <a:pt x="10273" y="11811"/>
                  </a:lnTo>
                  <a:cubicBezTo>
                    <a:pt x="9172" y="4737"/>
                    <a:pt x="5204" y="0"/>
                    <a:pt x="5204"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7"/>
            <p:cNvSpPr/>
            <p:nvPr/>
          </p:nvSpPr>
          <p:spPr>
            <a:xfrm>
              <a:off x="8445171" y="583042"/>
              <a:ext cx="300020" cy="208426"/>
            </a:xfrm>
            <a:custGeom>
              <a:avLst/>
              <a:gdLst/>
              <a:ahLst/>
              <a:cxnLst/>
              <a:rect l="l" t="t" r="r" b="b"/>
              <a:pathLst>
                <a:path w="8297" h="5764" extrusionOk="0">
                  <a:moveTo>
                    <a:pt x="8297" y="1"/>
                  </a:moveTo>
                  <a:lnTo>
                    <a:pt x="2881" y="2339"/>
                  </a:lnTo>
                  <a:lnTo>
                    <a:pt x="0" y="5763"/>
                  </a:lnTo>
                  <a:lnTo>
                    <a:pt x="6305" y="3048"/>
                  </a:lnTo>
                  <a:lnTo>
                    <a:pt x="8297"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7"/>
            <p:cNvSpPr/>
            <p:nvPr/>
          </p:nvSpPr>
          <p:spPr>
            <a:xfrm>
              <a:off x="8204633" y="132522"/>
              <a:ext cx="357839" cy="108046"/>
            </a:xfrm>
            <a:custGeom>
              <a:avLst/>
              <a:gdLst/>
              <a:ahLst/>
              <a:cxnLst/>
              <a:rect l="l" t="t" r="r" b="b"/>
              <a:pathLst>
                <a:path w="9896" h="2988" extrusionOk="0">
                  <a:moveTo>
                    <a:pt x="6305" y="1"/>
                  </a:moveTo>
                  <a:lnTo>
                    <a:pt x="0" y="2701"/>
                  </a:lnTo>
                  <a:lnTo>
                    <a:pt x="4465" y="2987"/>
                  </a:lnTo>
                  <a:lnTo>
                    <a:pt x="9895" y="649"/>
                  </a:lnTo>
                  <a:lnTo>
                    <a:pt x="6305"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7"/>
            <p:cNvSpPr/>
            <p:nvPr/>
          </p:nvSpPr>
          <p:spPr>
            <a:xfrm>
              <a:off x="8446256" y="136355"/>
              <a:ext cx="310397" cy="544931"/>
            </a:xfrm>
            <a:custGeom>
              <a:avLst/>
              <a:gdLst/>
              <a:ahLst/>
              <a:cxnLst/>
              <a:rect l="l" t="t" r="r" b="b"/>
              <a:pathLst>
                <a:path w="8584" h="15070" extrusionOk="0">
                  <a:moveTo>
                    <a:pt x="1" y="0"/>
                  </a:moveTo>
                  <a:lnTo>
                    <a:pt x="3228" y="7527"/>
                  </a:lnTo>
                  <a:lnTo>
                    <a:pt x="6456" y="15069"/>
                  </a:lnTo>
                  <a:lnTo>
                    <a:pt x="8583" y="12233"/>
                  </a:lnTo>
                  <a:lnTo>
                    <a:pt x="6049" y="6320"/>
                  </a:lnTo>
                  <a:lnTo>
                    <a:pt x="3515" y="423"/>
                  </a:lnTo>
                  <a:lnTo>
                    <a:pt x="1"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7"/>
            <p:cNvSpPr/>
            <p:nvPr/>
          </p:nvSpPr>
          <p:spPr>
            <a:xfrm>
              <a:off x="8198630" y="240533"/>
              <a:ext cx="350210" cy="498538"/>
            </a:xfrm>
            <a:custGeom>
              <a:avLst/>
              <a:gdLst/>
              <a:ahLst/>
              <a:cxnLst/>
              <a:rect l="l" t="t" r="r" b="b"/>
              <a:pathLst>
                <a:path w="9685" h="13787" extrusionOk="0">
                  <a:moveTo>
                    <a:pt x="4631" y="0"/>
                  </a:moveTo>
                  <a:lnTo>
                    <a:pt x="0" y="1976"/>
                  </a:lnTo>
                  <a:lnTo>
                    <a:pt x="2534" y="7889"/>
                  </a:lnTo>
                  <a:lnTo>
                    <a:pt x="5069" y="13787"/>
                  </a:lnTo>
                  <a:lnTo>
                    <a:pt x="9684" y="11811"/>
                  </a:lnTo>
                  <a:lnTo>
                    <a:pt x="7859" y="5612"/>
                  </a:lnTo>
                  <a:lnTo>
                    <a:pt x="4631"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7"/>
            <p:cNvSpPr/>
            <p:nvPr/>
          </p:nvSpPr>
          <p:spPr>
            <a:xfrm>
              <a:off x="3794202" y="211062"/>
              <a:ext cx="4822768" cy="2995024"/>
            </a:xfrm>
            <a:custGeom>
              <a:avLst/>
              <a:gdLst/>
              <a:ahLst/>
              <a:cxnLst/>
              <a:rect l="l" t="t" r="r" b="b"/>
              <a:pathLst>
                <a:path w="133373" h="82827" extrusionOk="0">
                  <a:moveTo>
                    <a:pt x="128320" y="1"/>
                  </a:moveTo>
                  <a:lnTo>
                    <a:pt x="14723" y="14134"/>
                  </a:lnTo>
                  <a:cubicBezTo>
                    <a:pt x="1" y="64560"/>
                    <a:pt x="43216" y="82826"/>
                    <a:pt x="43216" y="82826"/>
                  </a:cubicBezTo>
                  <a:lnTo>
                    <a:pt x="133373" y="11811"/>
                  </a:lnTo>
                  <a:lnTo>
                    <a:pt x="128320" y="1"/>
                  </a:lnTo>
                  <a:close/>
                </a:path>
              </a:pathLst>
            </a:custGeom>
            <a:solidFill>
              <a:srgbClr val="FBE398">
                <a:alpha val="5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 name="Google Shape;193;p17"/>
          <p:cNvGrpSpPr/>
          <p:nvPr/>
        </p:nvGrpSpPr>
        <p:grpSpPr>
          <a:xfrm>
            <a:off x="-346221" y="-209988"/>
            <a:ext cx="5645848" cy="3416074"/>
            <a:chOff x="-346221" y="-209988"/>
            <a:chExt cx="5645848" cy="3416074"/>
          </a:xfrm>
        </p:grpSpPr>
        <p:sp>
          <p:nvSpPr>
            <p:cNvPr id="194" name="Google Shape;194;p17"/>
            <p:cNvSpPr/>
            <p:nvPr/>
          </p:nvSpPr>
          <p:spPr>
            <a:xfrm>
              <a:off x="201932" y="27368"/>
              <a:ext cx="348582" cy="629871"/>
            </a:xfrm>
            <a:custGeom>
              <a:avLst/>
              <a:gdLst/>
              <a:ahLst/>
              <a:cxnLst/>
              <a:rect l="l" t="t" r="r" b="b"/>
              <a:pathLst>
                <a:path w="9640" h="17419" extrusionOk="0">
                  <a:moveTo>
                    <a:pt x="8324" y="1"/>
                  </a:moveTo>
                  <a:cubicBezTo>
                    <a:pt x="7131" y="1"/>
                    <a:pt x="4750" y="3362"/>
                    <a:pt x="2822" y="7856"/>
                  </a:cubicBezTo>
                  <a:cubicBezTo>
                    <a:pt x="770" y="12638"/>
                    <a:pt x="1" y="16907"/>
                    <a:pt x="1102" y="17374"/>
                  </a:cubicBezTo>
                  <a:cubicBezTo>
                    <a:pt x="1170" y="17404"/>
                    <a:pt x="1244" y="17419"/>
                    <a:pt x="1323" y="17419"/>
                  </a:cubicBezTo>
                  <a:cubicBezTo>
                    <a:pt x="2517" y="17419"/>
                    <a:pt x="4879" y="14060"/>
                    <a:pt x="6804" y="9561"/>
                  </a:cubicBezTo>
                  <a:cubicBezTo>
                    <a:pt x="8855" y="4779"/>
                    <a:pt x="9640" y="525"/>
                    <a:pt x="8538" y="43"/>
                  </a:cubicBezTo>
                  <a:cubicBezTo>
                    <a:pt x="8472" y="15"/>
                    <a:pt x="8401" y="1"/>
                    <a:pt x="8324" y="1"/>
                  </a:cubicBezTo>
                  <a:close/>
                </a:path>
              </a:pathLst>
            </a:custGeom>
            <a:solidFill>
              <a:srgbClr val="695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7"/>
            <p:cNvSpPr/>
            <p:nvPr/>
          </p:nvSpPr>
          <p:spPr>
            <a:xfrm>
              <a:off x="-346221" y="-209988"/>
              <a:ext cx="859632" cy="867261"/>
            </a:xfrm>
            <a:custGeom>
              <a:avLst/>
              <a:gdLst/>
              <a:ahLst/>
              <a:cxnLst/>
              <a:rect l="l" t="t" r="r" b="b"/>
              <a:pathLst>
                <a:path w="23773" h="23984" extrusionOk="0">
                  <a:moveTo>
                    <a:pt x="8267" y="0"/>
                  </a:moveTo>
                  <a:cubicBezTo>
                    <a:pt x="8267" y="0"/>
                    <a:pt x="1" y="5898"/>
                    <a:pt x="845" y="17331"/>
                  </a:cubicBezTo>
                  <a:lnTo>
                    <a:pt x="16352" y="23983"/>
                  </a:lnTo>
                  <a:cubicBezTo>
                    <a:pt x="16352" y="23983"/>
                    <a:pt x="16095" y="13304"/>
                    <a:pt x="23773" y="6652"/>
                  </a:cubicBezTo>
                  <a:lnTo>
                    <a:pt x="8267"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7"/>
            <p:cNvSpPr/>
            <p:nvPr/>
          </p:nvSpPr>
          <p:spPr>
            <a:xfrm>
              <a:off x="463226" y="210809"/>
              <a:ext cx="223107" cy="427954"/>
            </a:xfrm>
            <a:custGeom>
              <a:avLst/>
              <a:gdLst/>
              <a:ahLst/>
              <a:cxnLst/>
              <a:rect l="l" t="t" r="r" b="b"/>
              <a:pathLst>
                <a:path w="6170" h="11835" extrusionOk="0">
                  <a:moveTo>
                    <a:pt x="5390" y="1"/>
                  </a:moveTo>
                  <a:cubicBezTo>
                    <a:pt x="4932" y="1"/>
                    <a:pt x="2896" y="2179"/>
                    <a:pt x="1539" y="5332"/>
                  </a:cubicBezTo>
                  <a:cubicBezTo>
                    <a:pt x="136" y="8590"/>
                    <a:pt x="0" y="11668"/>
                    <a:pt x="362" y="11818"/>
                  </a:cubicBezTo>
                  <a:cubicBezTo>
                    <a:pt x="386" y="11829"/>
                    <a:pt x="415" y="11835"/>
                    <a:pt x="447" y="11835"/>
                  </a:cubicBezTo>
                  <a:cubicBezTo>
                    <a:pt x="923" y="11835"/>
                    <a:pt x="2281" y="10640"/>
                    <a:pt x="4088" y="6434"/>
                  </a:cubicBezTo>
                  <a:cubicBezTo>
                    <a:pt x="6169" y="1576"/>
                    <a:pt x="5807" y="174"/>
                    <a:pt x="5430" y="8"/>
                  </a:cubicBezTo>
                  <a:cubicBezTo>
                    <a:pt x="5419" y="3"/>
                    <a:pt x="5405" y="1"/>
                    <a:pt x="5390"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7"/>
            <p:cNvSpPr/>
            <p:nvPr/>
          </p:nvSpPr>
          <p:spPr>
            <a:xfrm>
              <a:off x="289223" y="130895"/>
              <a:ext cx="371472" cy="507831"/>
            </a:xfrm>
            <a:custGeom>
              <a:avLst/>
              <a:gdLst/>
              <a:ahLst/>
              <a:cxnLst/>
              <a:rect l="l" t="t" r="r" b="b"/>
              <a:pathLst>
                <a:path w="10273" h="14044" extrusionOk="0">
                  <a:moveTo>
                    <a:pt x="5069" y="0"/>
                  </a:moveTo>
                  <a:cubicBezTo>
                    <a:pt x="5069" y="0"/>
                    <a:pt x="1101" y="4737"/>
                    <a:pt x="0" y="11811"/>
                  </a:cubicBezTo>
                  <a:lnTo>
                    <a:pt x="5204" y="14044"/>
                  </a:lnTo>
                  <a:cubicBezTo>
                    <a:pt x="5204" y="14044"/>
                    <a:pt x="4978" y="7980"/>
                    <a:pt x="10272" y="2233"/>
                  </a:cubicBezTo>
                  <a:lnTo>
                    <a:pt x="5069"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a:off x="348128" y="583042"/>
              <a:ext cx="300562" cy="208426"/>
            </a:xfrm>
            <a:custGeom>
              <a:avLst/>
              <a:gdLst/>
              <a:ahLst/>
              <a:cxnLst/>
              <a:rect l="l" t="t" r="r" b="b"/>
              <a:pathLst>
                <a:path w="8312" h="5764" extrusionOk="0">
                  <a:moveTo>
                    <a:pt x="0" y="1"/>
                  </a:moveTo>
                  <a:lnTo>
                    <a:pt x="1991" y="3048"/>
                  </a:lnTo>
                  <a:lnTo>
                    <a:pt x="8312" y="5763"/>
                  </a:lnTo>
                  <a:lnTo>
                    <a:pt x="5431" y="2339"/>
                  </a:lnTo>
                  <a:lnTo>
                    <a:pt x="0"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a:off x="531388" y="132522"/>
              <a:ext cx="357839" cy="108046"/>
            </a:xfrm>
            <a:custGeom>
              <a:avLst/>
              <a:gdLst/>
              <a:ahLst/>
              <a:cxnLst/>
              <a:rect l="l" t="t" r="r" b="b"/>
              <a:pathLst>
                <a:path w="9896" h="2988" extrusionOk="0">
                  <a:moveTo>
                    <a:pt x="3575" y="1"/>
                  </a:moveTo>
                  <a:lnTo>
                    <a:pt x="1" y="649"/>
                  </a:lnTo>
                  <a:lnTo>
                    <a:pt x="5431" y="2987"/>
                  </a:lnTo>
                  <a:lnTo>
                    <a:pt x="9896" y="2701"/>
                  </a:lnTo>
                  <a:lnTo>
                    <a:pt x="3575"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7"/>
            <p:cNvSpPr/>
            <p:nvPr/>
          </p:nvSpPr>
          <p:spPr>
            <a:xfrm>
              <a:off x="337208" y="136355"/>
              <a:ext cx="310397" cy="544931"/>
            </a:xfrm>
            <a:custGeom>
              <a:avLst/>
              <a:gdLst/>
              <a:ahLst/>
              <a:cxnLst/>
              <a:rect l="l" t="t" r="r" b="b"/>
              <a:pathLst>
                <a:path w="8584" h="15070" extrusionOk="0">
                  <a:moveTo>
                    <a:pt x="8583" y="0"/>
                  </a:moveTo>
                  <a:lnTo>
                    <a:pt x="5069" y="423"/>
                  </a:lnTo>
                  <a:lnTo>
                    <a:pt x="2535" y="6320"/>
                  </a:lnTo>
                  <a:lnTo>
                    <a:pt x="1" y="12233"/>
                  </a:lnTo>
                  <a:lnTo>
                    <a:pt x="2128" y="15069"/>
                  </a:lnTo>
                  <a:lnTo>
                    <a:pt x="5355" y="7527"/>
                  </a:lnTo>
                  <a:lnTo>
                    <a:pt x="8583"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7"/>
            <p:cNvSpPr/>
            <p:nvPr/>
          </p:nvSpPr>
          <p:spPr>
            <a:xfrm>
              <a:off x="544478" y="240533"/>
              <a:ext cx="350210" cy="498538"/>
            </a:xfrm>
            <a:custGeom>
              <a:avLst/>
              <a:gdLst/>
              <a:ahLst/>
              <a:cxnLst/>
              <a:rect l="l" t="t" r="r" b="b"/>
              <a:pathLst>
                <a:path w="9685" h="13787" extrusionOk="0">
                  <a:moveTo>
                    <a:pt x="5069" y="0"/>
                  </a:moveTo>
                  <a:lnTo>
                    <a:pt x="1841" y="5612"/>
                  </a:lnTo>
                  <a:lnTo>
                    <a:pt x="1" y="11811"/>
                  </a:lnTo>
                  <a:lnTo>
                    <a:pt x="4631" y="13787"/>
                  </a:lnTo>
                  <a:lnTo>
                    <a:pt x="7150" y="7889"/>
                  </a:lnTo>
                  <a:lnTo>
                    <a:pt x="9684" y="1976"/>
                  </a:lnTo>
                  <a:lnTo>
                    <a:pt x="5069"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a:off x="476316" y="211062"/>
              <a:ext cx="4823310" cy="2995024"/>
            </a:xfrm>
            <a:custGeom>
              <a:avLst/>
              <a:gdLst/>
              <a:ahLst/>
              <a:cxnLst/>
              <a:rect l="l" t="t" r="r" b="b"/>
              <a:pathLst>
                <a:path w="133388" h="82827" extrusionOk="0">
                  <a:moveTo>
                    <a:pt x="5068" y="1"/>
                  </a:moveTo>
                  <a:lnTo>
                    <a:pt x="0" y="11811"/>
                  </a:lnTo>
                  <a:lnTo>
                    <a:pt x="90157" y="82826"/>
                  </a:lnTo>
                  <a:cubicBezTo>
                    <a:pt x="90157" y="82826"/>
                    <a:pt x="133387" y="64560"/>
                    <a:pt x="118665" y="14134"/>
                  </a:cubicBezTo>
                  <a:lnTo>
                    <a:pt x="5068" y="1"/>
                  </a:lnTo>
                  <a:close/>
                </a:path>
              </a:pathLst>
            </a:custGeom>
            <a:solidFill>
              <a:srgbClr val="FBE398">
                <a:alpha val="5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7"/>
          <p:cNvGrpSpPr/>
          <p:nvPr/>
        </p:nvGrpSpPr>
        <p:grpSpPr>
          <a:xfrm>
            <a:off x="3794202" y="1937930"/>
            <a:ext cx="5645877" cy="3415545"/>
            <a:chOff x="3794202" y="1937930"/>
            <a:chExt cx="5645877" cy="3415545"/>
          </a:xfrm>
        </p:grpSpPr>
        <p:sp>
          <p:nvSpPr>
            <p:cNvPr id="204" name="Google Shape;204;p17"/>
            <p:cNvSpPr/>
            <p:nvPr/>
          </p:nvSpPr>
          <p:spPr>
            <a:xfrm>
              <a:off x="8543346" y="4486323"/>
              <a:ext cx="348582" cy="629763"/>
            </a:xfrm>
            <a:custGeom>
              <a:avLst/>
              <a:gdLst/>
              <a:ahLst/>
              <a:cxnLst/>
              <a:rect l="l" t="t" r="r" b="b"/>
              <a:pathLst>
                <a:path w="9640" h="17416" extrusionOk="0">
                  <a:moveTo>
                    <a:pt x="8324" y="1"/>
                  </a:moveTo>
                  <a:cubicBezTo>
                    <a:pt x="7130" y="1"/>
                    <a:pt x="4749" y="3362"/>
                    <a:pt x="2821" y="7856"/>
                  </a:cubicBezTo>
                  <a:cubicBezTo>
                    <a:pt x="770" y="12638"/>
                    <a:pt x="0" y="16906"/>
                    <a:pt x="1102" y="17374"/>
                  </a:cubicBezTo>
                  <a:cubicBezTo>
                    <a:pt x="1168" y="17402"/>
                    <a:pt x="1240" y="17416"/>
                    <a:pt x="1316" y="17416"/>
                  </a:cubicBezTo>
                  <a:cubicBezTo>
                    <a:pt x="2509" y="17416"/>
                    <a:pt x="4876" y="14068"/>
                    <a:pt x="6803" y="9560"/>
                  </a:cubicBezTo>
                  <a:cubicBezTo>
                    <a:pt x="8855" y="4779"/>
                    <a:pt x="9639" y="525"/>
                    <a:pt x="8538" y="43"/>
                  </a:cubicBezTo>
                  <a:cubicBezTo>
                    <a:pt x="8472" y="14"/>
                    <a:pt x="8400" y="1"/>
                    <a:pt x="8324" y="1"/>
                  </a:cubicBezTo>
                  <a:close/>
                </a:path>
              </a:pathLst>
            </a:custGeom>
            <a:solidFill>
              <a:srgbClr val="695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a:off x="8579904" y="4486757"/>
              <a:ext cx="860174" cy="866719"/>
            </a:xfrm>
            <a:custGeom>
              <a:avLst/>
              <a:gdLst/>
              <a:ahLst/>
              <a:cxnLst/>
              <a:rect l="l" t="t" r="r" b="b"/>
              <a:pathLst>
                <a:path w="23788" h="23969" extrusionOk="0">
                  <a:moveTo>
                    <a:pt x="7436" y="0"/>
                  </a:moveTo>
                  <a:cubicBezTo>
                    <a:pt x="7436" y="1"/>
                    <a:pt x="7678" y="10665"/>
                    <a:pt x="0" y="17332"/>
                  </a:cubicBezTo>
                  <a:lnTo>
                    <a:pt x="15521" y="23969"/>
                  </a:lnTo>
                  <a:cubicBezTo>
                    <a:pt x="15521" y="23969"/>
                    <a:pt x="23787" y="18086"/>
                    <a:pt x="22943" y="6652"/>
                  </a:cubicBezTo>
                  <a:lnTo>
                    <a:pt x="7436"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7"/>
            <p:cNvSpPr/>
            <p:nvPr/>
          </p:nvSpPr>
          <p:spPr>
            <a:xfrm>
              <a:off x="8407528" y="4504801"/>
              <a:ext cx="223107" cy="427917"/>
            </a:xfrm>
            <a:custGeom>
              <a:avLst/>
              <a:gdLst/>
              <a:ahLst/>
              <a:cxnLst/>
              <a:rect l="l" t="t" r="r" b="b"/>
              <a:pathLst>
                <a:path w="6170" h="11834" extrusionOk="0">
                  <a:moveTo>
                    <a:pt x="5717" y="0"/>
                  </a:moveTo>
                  <a:cubicBezTo>
                    <a:pt x="5259" y="0"/>
                    <a:pt x="3897" y="1174"/>
                    <a:pt x="2082" y="5414"/>
                  </a:cubicBezTo>
                  <a:cubicBezTo>
                    <a:pt x="1" y="10271"/>
                    <a:pt x="363" y="11674"/>
                    <a:pt x="740" y="11825"/>
                  </a:cubicBezTo>
                  <a:cubicBezTo>
                    <a:pt x="752" y="11831"/>
                    <a:pt x="767" y="11834"/>
                    <a:pt x="784" y="11834"/>
                  </a:cubicBezTo>
                  <a:cubicBezTo>
                    <a:pt x="1250" y="11834"/>
                    <a:pt x="3278" y="9658"/>
                    <a:pt x="4631" y="6500"/>
                  </a:cubicBezTo>
                  <a:cubicBezTo>
                    <a:pt x="6019" y="3242"/>
                    <a:pt x="6170" y="180"/>
                    <a:pt x="5793" y="14"/>
                  </a:cubicBezTo>
                  <a:cubicBezTo>
                    <a:pt x="5771" y="5"/>
                    <a:pt x="5746" y="0"/>
                    <a:pt x="5717"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7"/>
            <p:cNvSpPr/>
            <p:nvPr/>
          </p:nvSpPr>
          <p:spPr>
            <a:xfrm>
              <a:off x="8433166" y="4504764"/>
              <a:ext cx="371472" cy="508373"/>
            </a:xfrm>
            <a:custGeom>
              <a:avLst/>
              <a:gdLst/>
              <a:ahLst/>
              <a:cxnLst/>
              <a:rect l="l" t="t" r="r" b="b"/>
              <a:pathLst>
                <a:path w="10273" h="14059" extrusionOk="0">
                  <a:moveTo>
                    <a:pt x="5054" y="0"/>
                  </a:moveTo>
                  <a:lnTo>
                    <a:pt x="5054" y="0"/>
                  </a:lnTo>
                  <a:cubicBezTo>
                    <a:pt x="5054" y="0"/>
                    <a:pt x="5295" y="6064"/>
                    <a:pt x="0" y="11811"/>
                  </a:cubicBezTo>
                  <a:lnTo>
                    <a:pt x="5204" y="14058"/>
                  </a:lnTo>
                  <a:cubicBezTo>
                    <a:pt x="5204" y="14058"/>
                    <a:pt x="9172" y="9322"/>
                    <a:pt x="10273" y="2248"/>
                  </a:cubicBezTo>
                  <a:lnTo>
                    <a:pt x="5054"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7"/>
            <p:cNvSpPr/>
            <p:nvPr/>
          </p:nvSpPr>
          <p:spPr>
            <a:xfrm>
              <a:off x="8445171" y="4352566"/>
              <a:ext cx="300020" cy="207848"/>
            </a:xfrm>
            <a:custGeom>
              <a:avLst/>
              <a:gdLst/>
              <a:ahLst/>
              <a:cxnLst/>
              <a:rect l="l" t="t" r="r" b="b"/>
              <a:pathLst>
                <a:path w="8297" h="5748" extrusionOk="0">
                  <a:moveTo>
                    <a:pt x="0" y="1"/>
                  </a:moveTo>
                  <a:lnTo>
                    <a:pt x="2881" y="3425"/>
                  </a:lnTo>
                  <a:lnTo>
                    <a:pt x="8297" y="5748"/>
                  </a:lnTo>
                  <a:lnTo>
                    <a:pt x="6305" y="2701"/>
                  </a:lnTo>
                  <a:lnTo>
                    <a:pt x="0"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7"/>
            <p:cNvSpPr/>
            <p:nvPr/>
          </p:nvSpPr>
          <p:spPr>
            <a:xfrm>
              <a:off x="8204633" y="4903467"/>
              <a:ext cx="357839" cy="107468"/>
            </a:xfrm>
            <a:custGeom>
              <a:avLst/>
              <a:gdLst/>
              <a:ahLst/>
              <a:cxnLst/>
              <a:rect l="l" t="t" r="r" b="b"/>
              <a:pathLst>
                <a:path w="9896" h="2972" extrusionOk="0">
                  <a:moveTo>
                    <a:pt x="4465" y="0"/>
                  </a:moveTo>
                  <a:lnTo>
                    <a:pt x="0" y="272"/>
                  </a:lnTo>
                  <a:lnTo>
                    <a:pt x="6305" y="2972"/>
                  </a:lnTo>
                  <a:lnTo>
                    <a:pt x="9895" y="2323"/>
                  </a:lnTo>
                  <a:lnTo>
                    <a:pt x="4465"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7"/>
            <p:cNvSpPr/>
            <p:nvPr/>
          </p:nvSpPr>
          <p:spPr>
            <a:xfrm>
              <a:off x="8446256" y="4462204"/>
              <a:ext cx="310397" cy="545474"/>
            </a:xfrm>
            <a:custGeom>
              <a:avLst/>
              <a:gdLst/>
              <a:ahLst/>
              <a:cxnLst/>
              <a:rect l="l" t="t" r="r" b="b"/>
              <a:pathLst>
                <a:path w="8584" h="15085" extrusionOk="0">
                  <a:moveTo>
                    <a:pt x="6456" y="1"/>
                  </a:moveTo>
                  <a:lnTo>
                    <a:pt x="3228" y="7543"/>
                  </a:lnTo>
                  <a:lnTo>
                    <a:pt x="1" y="15084"/>
                  </a:lnTo>
                  <a:lnTo>
                    <a:pt x="3515" y="14662"/>
                  </a:lnTo>
                  <a:lnTo>
                    <a:pt x="6049" y="8749"/>
                  </a:lnTo>
                  <a:lnTo>
                    <a:pt x="8583" y="2851"/>
                  </a:lnTo>
                  <a:lnTo>
                    <a:pt x="6456"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7"/>
            <p:cNvSpPr/>
            <p:nvPr/>
          </p:nvSpPr>
          <p:spPr>
            <a:xfrm>
              <a:off x="8198630" y="4404384"/>
              <a:ext cx="350210" cy="499116"/>
            </a:xfrm>
            <a:custGeom>
              <a:avLst/>
              <a:gdLst/>
              <a:ahLst/>
              <a:cxnLst/>
              <a:rect l="l" t="t" r="r" b="b"/>
              <a:pathLst>
                <a:path w="9685" h="13803" extrusionOk="0">
                  <a:moveTo>
                    <a:pt x="5069" y="1"/>
                  </a:moveTo>
                  <a:lnTo>
                    <a:pt x="2534" y="5914"/>
                  </a:lnTo>
                  <a:lnTo>
                    <a:pt x="0" y="11811"/>
                  </a:lnTo>
                  <a:lnTo>
                    <a:pt x="4631" y="13802"/>
                  </a:lnTo>
                  <a:lnTo>
                    <a:pt x="7859" y="8191"/>
                  </a:lnTo>
                  <a:lnTo>
                    <a:pt x="9684" y="1992"/>
                  </a:lnTo>
                  <a:lnTo>
                    <a:pt x="5069"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7"/>
            <p:cNvSpPr/>
            <p:nvPr/>
          </p:nvSpPr>
          <p:spPr>
            <a:xfrm>
              <a:off x="3794202" y="1937930"/>
              <a:ext cx="4822768" cy="2994446"/>
            </a:xfrm>
            <a:custGeom>
              <a:avLst/>
              <a:gdLst/>
              <a:ahLst/>
              <a:cxnLst/>
              <a:rect l="l" t="t" r="r" b="b"/>
              <a:pathLst>
                <a:path w="133373" h="82811" extrusionOk="0">
                  <a:moveTo>
                    <a:pt x="43216" y="0"/>
                  </a:moveTo>
                  <a:cubicBezTo>
                    <a:pt x="43216" y="0"/>
                    <a:pt x="1" y="18252"/>
                    <a:pt x="14723" y="68692"/>
                  </a:cubicBezTo>
                  <a:lnTo>
                    <a:pt x="128320" y="82811"/>
                  </a:lnTo>
                  <a:lnTo>
                    <a:pt x="133373" y="71000"/>
                  </a:lnTo>
                  <a:lnTo>
                    <a:pt x="43216" y="0"/>
                  </a:lnTo>
                  <a:close/>
                </a:path>
              </a:pathLst>
            </a:custGeom>
            <a:solidFill>
              <a:srgbClr val="FBE398">
                <a:alpha val="5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17"/>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214" name="Google Shape;214;p17"/>
          <p:cNvSpPr txBox="1">
            <a:spLocks noGrp="1"/>
          </p:cNvSpPr>
          <p:nvPr>
            <p:ph type="subTitle" idx="1"/>
          </p:nvPr>
        </p:nvSpPr>
        <p:spPr>
          <a:xfrm>
            <a:off x="1952030" y="2176300"/>
            <a:ext cx="15135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50"/>
              <a:buNone/>
              <a:defRPr sz="1100"/>
            </a:lvl1pPr>
            <a:lvl2pPr lvl="1" algn="ctr" rtl="0">
              <a:lnSpc>
                <a:spcPct val="100000"/>
              </a:lnSpc>
              <a:spcBef>
                <a:spcPts val="0"/>
              </a:spcBef>
              <a:spcAft>
                <a:spcPts val="0"/>
              </a:spcAft>
              <a:buSzPts val="950"/>
              <a:buNone/>
              <a:defRPr sz="950"/>
            </a:lvl2pPr>
            <a:lvl3pPr lvl="2" algn="ctr" rtl="0">
              <a:lnSpc>
                <a:spcPct val="100000"/>
              </a:lnSpc>
              <a:spcBef>
                <a:spcPts val="0"/>
              </a:spcBef>
              <a:spcAft>
                <a:spcPts val="0"/>
              </a:spcAft>
              <a:buSzPts val="950"/>
              <a:buNone/>
              <a:defRPr sz="950"/>
            </a:lvl3pPr>
            <a:lvl4pPr lvl="3" algn="ctr" rtl="0">
              <a:lnSpc>
                <a:spcPct val="100000"/>
              </a:lnSpc>
              <a:spcBef>
                <a:spcPts val="0"/>
              </a:spcBef>
              <a:spcAft>
                <a:spcPts val="0"/>
              </a:spcAft>
              <a:buSzPts val="950"/>
              <a:buNone/>
              <a:defRPr sz="950"/>
            </a:lvl4pPr>
            <a:lvl5pPr lvl="4" algn="ctr" rtl="0">
              <a:lnSpc>
                <a:spcPct val="100000"/>
              </a:lnSpc>
              <a:spcBef>
                <a:spcPts val="0"/>
              </a:spcBef>
              <a:spcAft>
                <a:spcPts val="0"/>
              </a:spcAft>
              <a:buSzPts val="950"/>
              <a:buNone/>
              <a:defRPr sz="950"/>
            </a:lvl5pPr>
            <a:lvl6pPr lvl="5" algn="ctr" rtl="0">
              <a:lnSpc>
                <a:spcPct val="100000"/>
              </a:lnSpc>
              <a:spcBef>
                <a:spcPts val="0"/>
              </a:spcBef>
              <a:spcAft>
                <a:spcPts val="0"/>
              </a:spcAft>
              <a:buSzPts val="950"/>
              <a:buNone/>
              <a:defRPr sz="950"/>
            </a:lvl6pPr>
            <a:lvl7pPr lvl="6" algn="ctr" rtl="0">
              <a:lnSpc>
                <a:spcPct val="100000"/>
              </a:lnSpc>
              <a:spcBef>
                <a:spcPts val="0"/>
              </a:spcBef>
              <a:spcAft>
                <a:spcPts val="0"/>
              </a:spcAft>
              <a:buSzPts val="950"/>
              <a:buNone/>
              <a:defRPr sz="950"/>
            </a:lvl7pPr>
            <a:lvl8pPr lvl="7" algn="ctr" rtl="0">
              <a:lnSpc>
                <a:spcPct val="100000"/>
              </a:lnSpc>
              <a:spcBef>
                <a:spcPts val="0"/>
              </a:spcBef>
              <a:spcAft>
                <a:spcPts val="0"/>
              </a:spcAft>
              <a:buSzPts val="950"/>
              <a:buNone/>
              <a:defRPr sz="950"/>
            </a:lvl8pPr>
            <a:lvl9pPr lvl="8" algn="ctr" rtl="0">
              <a:lnSpc>
                <a:spcPct val="100000"/>
              </a:lnSpc>
              <a:spcBef>
                <a:spcPts val="0"/>
              </a:spcBef>
              <a:spcAft>
                <a:spcPts val="0"/>
              </a:spcAft>
              <a:buSzPts val="950"/>
              <a:buNone/>
              <a:defRPr sz="950"/>
            </a:lvl9pPr>
          </a:lstStyle>
          <a:p>
            <a:endParaRPr/>
          </a:p>
        </p:txBody>
      </p:sp>
      <p:sp>
        <p:nvSpPr>
          <p:cNvPr id="215" name="Google Shape;215;p17"/>
          <p:cNvSpPr txBox="1">
            <a:spLocks noGrp="1"/>
          </p:cNvSpPr>
          <p:nvPr>
            <p:ph type="subTitle" idx="2"/>
          </p:nvPr>
        </p:nvSpPr>
        <p:spPr>
          <a:xfrm>
            <a:off x="1952030" y="1871875"/>
            <a:ext cx="1513500" cy="42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600"/>
              <a:buNone/>
              <a:defRPr sz="1600" b="1"/>
            </a:lvl1pPr>
            <a:lvl2pPr lvl="1" algn="ctr" rtl="0">
              <a:lnSpc>
                <a:spcPct val="100000"/>
              </a:lnSpc>
              <a:spcBef>
                <a:spcPts val="0"/>
              </a:spcBef>
              <a:spcAft>
                <a:spcPts val="0"/>
              </a:spcAft>
              <a:buSzPts val="1600"/>
              <a:buNone/>
              <a:defRPr sz="1600" b="1"/>
            </a:lvl2pPr>
            <a:lvl3pPr lvl="2" algn="ctr" rtl="0">
              <a:lnSpc>
                <a:spcPct val="100000"/>
              </a:lnSpc>
              <a:spcBef>
                <a:spcPts val="0"/>
              </a:spcBef>
              <a:spcAft>
                <a:spcPts val="0"/>
              </a:spcAft>
              <a:buSzPts val="1600"/>
              <a:buNone/>
              <a:defRPr sz="1600" b="1"/>
            </a:lvl3pPr>
            <a:lvl4pPr lvl="3" algn="ctr" rtl="0">
              <a:lnSpc>
                <a:spcPct val="100000"/>
              </a:lnSpc>
              <a:spcBef>
                <a:spcPts val="0"/>
              </a:spcBef>
              <a:spcAft>
                <a:spcPts val="0"/>
              </a:spcAft>
              <a:buSzPts val="1600"/>
              <a:buNone/>
              <a:defRPr sz="1600" b="1"/>
            </a:lvl4pPr>
            <a:lvl5pPr lvl="4" algn="ctr" rtl="0">
              <a:lnSpc>
                <a:spcPct val="100000"/>
              </a:lnSpc>
              <a:spcBef>
                <a:spcPts val="0"/>
              </a:spcBef>
              <a:spcAft>
                <a:spcPts val="0"/>
              </a:spcAft>
              <a:buSzPts val="1600"/>
              <a:buNone/>
              <a:defRPr sz="1600" b="1"/>
            </a:lvl5pPr>
            <a:lvl6pPr lvl="5" algn="ctr" rtl="0">
              <a:lnSpc>
                <a:spcPct val="100000"/>
              </a:lnSpc>
              <a:spcBef>
                <a:spcPts val="0"/>
              </a:spcBef>
              <a:spcAft>
                <a:spcPts val="0"/>
              </a:spcAft>
              <a:buSzPts val="1600"/>
              <a:buNone/>
              <a:defRPr sz="1600" b="1"/>
            </a:lvl6pPr>
            <a:lvl7pPr lvl="6" algn="ctr" rtl="0">
              <a:lnSpc>
                <a:spcPct val="100000"/>
              </a:lnSpc>
              <a:spcBef>
                <a:spcPts val="0"/>
              </a:spcBef>
              <a:spcAft>
                <a:spcPts val="0"/>
              </a:spcAft>
              <a:buSzPts val="1600"/>
              <a:buNone/>
              <a:defRPr sz="1600" b="1"/>
            </a:lvl7pPr>
            <a:lvl8pPr lvl="7" algn="ctr" rtl="0">
              <a:lnSpc>
                <a:spcPct val="100000"/>
              </a:lnSpc>
              <a:spcBef>
                <a:spcPts val="0"/>
              </a:spcBef>
              <a:spcAft>
                <a:spcPts val="0"/>
              </a:spcAft>
              <a:buSzPts val="1600"/>
              <a:buNone/>
              <a:defRPr sz="1600" b="1"/>
            </a:lvl8pPr>
            <a:lvl9pPr lvl="8" algn="ctr" rtl="0">
              <a:lnSpc>
                <a:spcPct val="100000"/>
              </a:lnSpc>
              <a:spcBef>
                <a:spcPts val="0"/>
              </a:spcBef>
              <a:spcAft>
                <a:spcPts val="0"/>
              </a:spcAft>
              <a:buSzPts val="1600"/>
              <a:buNone/>
              <a:defRPr sz="1600" b="1"/>
            </a:lvl9pPr>
          </a:lstStyle>
          <a:p>
            <a:endParaRPr/>
          </a:p>
        </p:txBody>
      </p:sp>
      <p:sp>
        <p:nvSpPr>
          <p:cNvPr id="216" name="Google Shape;216;p17"/>
          <p:cNvSpPr txBox="1">
            <a:spLocks noGrp="1"/>
          </p:cNvSpPr>
          <p:nvPr>
            <p:ph type="subTitle" idx="3"/>
          </p:nvPr>
        </p:nvSpPr>
        <p:spPr>
          <a:xfrm>
            <a:off x="3815250" y="2175850"/>
            <a:ext cx="15135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50"/>
              <a:buNone/>
              <a:defRPr sz="1100"/>
            </a:lvl1pPr>
            <a:lvl2pPr lvl="1" algn="ctr" rtl="0">
              <a:lnSpc>
                <a:spcPct val="100000"/>
              </a:lnSpc>
              <a:spcBef>
                <a:spcPts val="0"/>
              </a:spcBef>
              <a:spcAft>
                <a:spcPts val="0"/>
              </a:spcAft>
              <a:buSzPts val="950"/>
              <a:buNone/>
              <a:defRPr sz="950"/>
            </a:lvl2pPr>
            <a:lvl3pPr lvl="2" algn="ctr" rtl="0">
              <a:lnSpc>
                <a:spcPct val="100000"/>
              </a:lnSpc>
              <a:spcBef>
                <a:spcPts val="0"/>
              </a:spcBef>
              <a:spcAft>
                <a:spcPts val="0"/>
              </a:spcAft>
              <a:buSzPts val="950"/>
              <a:buNone/>
              <a:defRPr sz="950"/>
            </a:lvl3pPr>
            <a:lvl4pPr lvl="3" algn="ctr" rtl="0">
              <a:lnSpc>
                <a:spcPct val="100000"/>
              </a:lnSpc>
              <a:spcBef>
                <a:spcPts val="0"/>
              </a:spcBef>
              <a:spcAft>
                <a:spcPts val="0"/>
              </a:spcAft>
              <a:buSzPts val="950"/>
              <a:buNone/>
              <a:defRPr sz="950"/>
            </a:lvl4pPr>
            <a:lvl5pPr lvl="4" algn="ctr" rtl="0">
              <a:lnSpc>
                <a:spcPct val="100000"/>
              </a:lnSpc>
              <a:spcBef>
                <a:spcPts val="0"/>
              </a:spcBef>
              <a:spcAft>
                <a:spcPts val="0"/>
              </a:spcAft>
              <a:buSzPts val="950"/>
              <a:buNone/>
              <a:defRPr sz="950"/>
            </a:lvl5pPr>
            <a:lvl6pPr lvl="5" algn="ctr" rtl="0">
              <a:lnSpc>
                <a:spcPct val="100000"/>
              </a:lnSpc>
              <a:spcBef>
                <a:spcPts val="0"/>
              </a:spcBef>
              <a:spcAft>
                <a:spcPts val="0"/>
              </a:spcAft>
              <a:buSzPts val="950"/>
              <a:buNone/>
              <a:defRPr sz="950"/>
            </a:lvl6pPr>
            <a:lvl7pPr lvl="6" algn="ctr" rtl="0">
              <a:lnSpc>
                <a:spcPct val="100000"/>
              </a:lnSpc>
              <a:spcBef>
                <a:spcPts val="0"/>
              </a:spcBef>
              <a:spcAft>
                <a:spcPts val="0"/>
              </a:spcAft>
              <a:buSzPts val="950"/>
              <a:buNone/>
              <a:defRPr sz="950"/>
            </a:lvl7pPr>
            <a:lvl8pPr lvl="7" algn="ctr" rtl="0">
              <a:lnSpc>
                <a:spcPct val="100000"/>
              </a:lnSpc>
              <a:spcBef>
                <a:spcPts val="0"/>
              </a:spcBef>
              <a:spcAft>
                <a:spcPts val="0"/>
              </a:spcAft>
              <a:buSzPts val="950"/>
              <a:buNone/>
              <a:defRPr sz="950"/>
            </a:lvl8pPr>
            <a:lvl9pPr lvl="8" algn="ctr" rtl="0">
              <a:lnSpc>
                <a:spcPct val="100000"/>
              </a:lnSpc>
              <a:spcBef>
                <a:spcPts val="0"/>
              </a:spcBef>
              <a:spcAft>
                <a:spcPts val="0"/>
              </a:spcAft>
              <a:buSzPts val="950"/>
              <a:buNone/>
              <a:defRPr sz="950"/>
            </a:lvl9pPr>
          </a:lstStyle>
          <a:p>
            <a:endParaRPr/>
          </a:p>
        </p:txBody>
      </p:sp>
      <p:sp>
        <p:nvSpPr>
          <p:cNvPr id="217" name="Google Shape;217;p17"/>
          <p:cNvSpPr txBox="1">
            <a:spLocks noGrp="1"/>
          </p:cNvSpPr>
          <p:nvPr>
            <p:ph type="subTitle" idx="4"/>
          </p:nvPr>
        </p:nvSpPr>
        <p:spPr>
          <a:xfrm>
            <a:off x="3815250" y="1872000"/>
            <a:ext cx="1513500" cy="42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600"/>
              <a:buNone/>
              <a:defRPr sz="1600" b="1"/>
            </a:lvl1pPr>
            <a:lvl2pPr lvl="1" algn="ctr" rtl="0">
              <a:lnSpc>
                <a:spcPct val="100000"/>
              </a:lnSpc>
              <a:spcBef>
                <a:spcPts val="0"/>
              </a:spcBef>
              <a:spcAft>
                <a:spcPts val="0"/>
              </a:spcAft>
              <a:buSzPts val="1600"/>
              <a:buNone/>
              <a:defRPr sz="1600" b="1"/>
            </a:lvl2pPr>
            <a:lvl3pPr lvl="2" algn="ctr" rtl="0">
              <a:lnSpc>
                <a:spcPct val="100000"/>
              </a:lnSpc>
              <a:spcBef>
                <a:spcPts val="0"/>
              </a:spcBef>
              <a:spcAft>
                <a:spcPts val="0"/>
              </a:spcAft>
              <a:buSzPts val="1600"/>
              <a:buNone/>
              <a:defRPr sz="1600" b="1"/>
            </a:lvl3pPr>
            <a:lvl4pPr lvl="3" algn="ctr" rtl="0">
              <a:lnSpc>
                <a:spcPct val="100000"/>
              </a:lnSpc>
              <a:spcBef>
                <a:spcPts val="0"/>
              </a:spcBef>
              <a:spcAft>
                <a:spcPts val="0"/>
              </a:spcAft>
              <a:buSzPts val="1600"/>
              <a:buNone/>
              <a:defRPr sz="1600" b="1"/>
            </a:lvl4pPr>
            <a:lvl5pPr lvl="4" algn="ctr" rtl="0">
              <a:lnSpc>
                <a:spcPct val="100000"/>
              </a:lnSpc>
              <a:spcBef>
                <a:spcPts val="0"/>
              </a:spcBef>
              <a:spcAft>
                <a:spcPts val="0"/>
              </a:spcAft>
              <a:buSzPts val="1600"/>
              <a:buNone/>
              <a:defRPr sz="1600" b="1"/>
            </a:lvl5pPr>
            <a:lvl6pPr lvl="5" algn="ctr" rtl="0">
              <a:lnSpc>
                <a:spcPct val="100000"/>
              </a:lnSpc>
              <a:spcBef>
                <a:spcPts val="0"/>
              </a:spcBef>
              <a:spcAft>
                <a:spcPts val="0"/>
              </a:spcAft>
              <a:buSzPts val="1600"/>
              <a:buNone/>
              <a:defRPr sz="1600" b="1"/>
            </a:lvl6pPr>
            <a:lvl7pPr lvl="6" algn="ctr" rtl="0">
              <a:lnSpc>
                <a:spcPct val="100000"/>
              </a:lnSpc>
              <a:spcBef>
                <a:spcPts val="0"/>
              </a:spcBef>
              <a:spcAft>
                <a:spcPts val="0"/>
              </a:spcAft>
              <a:buSzPts val="1600"/>
              <a:buNone/>
              <a:defRPr sz="1600" b="1"/>
            </a:lvl7pPr>
            <a:lvl8pPr lvl="7" algn="ctr" rtl="0">
              <a:lnSpc>
                <a:spcPct val="100000"/>
              </a:lnSpc>
              <a:spcBef>
                <a:spcPts val="0"/>
              </a:spcBef>
              <a:spcAft>
                <a:spcPts val="0"/>
              </a:spcAft>
              <a:buSzPts val="1600"/>
              <a:buNone/>
              <a:defRPr sz="1600" b="1"/>
            </a:lvl8pPr>
            <a:lvl9pPr lvl="8" algn="ctr" rtl="0">
              <a:lnSpc>
                <a:spcPct val="100000"/>
              </a:lnSpc>
              <a:spcBef>
                <a:spcPts val="0"/>
              </a:spcBef>
              <a:spcAft>
                <a:spcPts val="0"/>
              </a:spcAft>
              <a:buSzPts val="1600"/>
              <a:buNone/>
              <a:defRPr sz="1600" b="1"/>
            </a:lvl9pPr>
          </a:lstStyle>
          <a:p>
            <a:endParaRPr/>
          </a:p>
        </p:txBody>
      </p:sp>
      <p:sp>
        <p:nvSpPr>
          <p:cNvPr id="218" name="Google Shape;218;p17"/>
          <p:cNvSpPr txBox="1">
            <a:spLocks noGrp="1"/>
          </p:cNvSpPr>
          <p:nvPr>
            <p:ph type="subTitle" idx="5"/>
          </p:nvPr>
        </p:nvSpPr>
        <p:spPr>
          <a:xfrm>
            <a:off x="5678470" y="2175850"/>
            <a:ext cx="15135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50"/>
              <a:buNone/>
              <a:defRPr sz="1100"/>
            </a:lvl1pPr>
            <a:lvl2pPr lvl="1" algn="ctr" rtl="0">
              <a:lnSpc>
                <a:spcPct val="100000"/>
              </a:lnSpc>
              <a:spcBef>
                <a:spcPts val="0"/>
              </a:spcBef>
              <a:spcAft>
                <a:spcPts val="0"/>
              </a:spcAft>
              <a:buSzPts val="950"/>
              <a:buNone/>
              <a:defRPr sz="950"/>
            </a:lvl2pPr>
            <a:lvl3pPr lvl="2" algn="ctr" rtl="0">
              <a:lnSpc>
                <a:spcPct val="100000"/>
              </a:lnSpc>
              <a:spcBef>
                <a:spcPts val="0"/>
              </a:spcBef>
              <a:spcAft>
                <a:spcPts val="0"/>
              </a:spcAft>
              <a:buSzPts val="950"/>
              <a:buNone/>
              <a:defRPr sz="950"/>
            </a:lvl3pPr>
            <a:lvl4pPr lvl="3" algn="ctr" rtl="0">
              <a:lnSpc>
                <a:spcPct val="100000"/>
              </a:lnSpc>
              <a:spcBef>
                <a:spcPts val="0"/>
              </a:spcBef>
              <a:spcAft>
                <a:spcPts val="0"/>
              </a:spcAft>
              <a:buSzPts val="950"/>
              <a:buNone/>
              <a:defRPr sz="950"/>
            </a:lvl4pPr>
            <a:lvl5pPr lvl="4" algn="ctr" rtl="0">
              <a:lnSpc>
                <a:spcPct val="100000"/>
              </a:lnSpc>
              <a:spcBef>
                <a:spcPts val="0"/>
              </a:spcBef>
              <a:spcAft>
                <a:spcPts val="0"/>
              </a:spcAft>
              <a:buSzPts val="950"/>
              <a:buNone/>
              <a:defRPr sz="950"/>
            </a:lvl5pPr>
            <a:lvl6pPr lvl="5" algn="ctr" rtl="0">
              <a:lnSpc>
                <a:spcPct val="100000"/>
              </a:lnSpc>
              <a:spcBef>
                <a:spcPts val="0"/>
              </a:spcBef>
              <a:spcAft>
                <a:spcPts val="0"/>
              </a:spcAft>
              <a:buSzPts val="950"/>
              <a:buNone/>
              <a:defRPr sz="950"/>
            </a:lvl6pPr>
            <a:lvl7pPr lvl="6" algn="ctr" rtl="0">
              <a:lnSpc>
                <a:spcPct val="100000"/>
              </a:lnSpc>
              <a:spcBef>
                <a:spcPts val="0"/>
              </a:spcBef>
              <a:spcAft>
                <a:spcPts val="0"/>
              </a:spcAft>
              <a:buSzPts val="950"/>
              <a:buNone/>
              <a:defRPr sz="950"/>
            </a:lvl7pPr>
            <a:lvl8pPr lvl="7" algn="ctr" rtl="0">
              <a:lnSpc>
                <a:spcPct val="100000"/>
              </a:lnSpc>
              <a:spcBef>
                <a:spcPts val="0"/>
              </a:spcBef>
              <a:spcAft>
                <a:spcPts val="0"/>
              </a:spcAft>
              <a:buSzPts val="950"/>
              <a:buNone/>
              <a:defRPr sz="950"/>
            </a:lvl8pPr>
            <a:lvl9pPr lvl="8" algn="ctr" rtl="0">
              <a:lnSpc>
                <a:spcPct val="100000"/>
              </a:lnSpc>
              <a:spcBef>
                <a:spcPts val="0"/>
              </a:spcBef>
              <a:spcAft>
                <a:spcPts val="0"/>
              </a:spcAft>
              <a:buSzPts val="950"/>
              <a:buNone/>
              <a:defRPr sz="950"/>
            </a:lvl9pPr>
          </a:lstStyle>
          <a:p>
            <a:endParaRPr/>
          </a:p>
        </p:txBody>
      </p:sp>
      <p:sp>
        <p:nvSpPr>
          <p:cNvPr id="219" name="Google Shape;219;p17"/>
          <p:cNvSpPr txBox="1">
            <a:spLocks noGrp="1"/>
          </p:cNvSpPr>
          <p:nvPr>
            <p:ph type="subTitle" idx="6"/>
          </p:nvPr>
        </p:nvSpPr>
        <p:spPr>
          <a:xfrm>
            <a:off x="5678470" y="1872000"/>
            <a:ext cx="1513500" cy="42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600"/>
              <a:buNone/>
              <a:defRPr sz="1600" b="1"/>
            </a:lvl1pPr>
            <a:lvl2pPr lvl="1" algn="ctr" rtl="0">
              <a:lnSpc>
                <a:spcPct val="100000"/>
              </a:lnSpc>
              <a:spcBef>
                <a:spcPts val="0"/>
              </a:spcBef>
              <a:spcAft>
                <a:spcPts val="0"/>
              </a:spcAft>
              <a:buSzPts val="1600"/>
              <a:buNone/>
              <a:defRPr sz="1600" b="1"/>
            </a:lvl2pPr>
            <a:lvl3pPr lvl="2" algn="ctr" rtl="0">
              <a:lnSpc>
                <a:spcPct val="100000"/>
              </a:lnSpc>
              <a:spcBef>
                <a:spcPts val="0"/>
              </a:spcBef>
              <a:spcAft>
                <a:spcPts val="0"/>
              </a:spcAft>
              <a:buSzPts val="1600"/>
              <a:buNone/>
              <a:defRPr sz="1600" b="1"/>
            </a:lvl3pPr>
            <a:lvl4pPr lvl="3" algn="ctr" rtl="0">
              <a:lnSpc>
                <a:spcPct val="100000"/>
              </a:lnSpc>
              <a:spcBef>
                <a:spcPts val="0"/>
              </a:spcBef>
              <a:spcAft>
                <a:spcPts val="0"/>
              </a:spcAft>
              <a:buSzPts val="1600"/>
              <a:buNone/>
              <a:defRPr sz="1600" b="1"/>
            </a:lvl4pPr>
            <a:lvl5pPr lvl="4" algn="ctr" rtl="0">
              <a:lnSpc>
                <a:spcPct val="100000"/>
              </a:lnSpc>
              <a:spcBef>
                <a:spcPts val="0"/>
              </a:spcBef>
              <a:spcAft>
                <a:spcPts val="0"/>
              </a:spcAft>
              <a:buSzPts val="1600"/>
              <a:buNone/>
              <a:defRPr sz="1600" b="1"/>
            </a:lvl5pPr>
            <a:lvl6pPr lvl="5" algn="ctr" rtl="0">
              <a:lnSpc>
                <a:spcPct val="100000"/>
              </a:lnSpc>
              <a:spcBef>
                <a:spcPts val="0"/>
              </a:spcBef>
              <a:spcAft>
                <a:spcPts val="0"/>
              </a:spcAft>
              <a:buSzPts val="1600"/>
              <a:buNone/>
              <a:defRPr sz="1600" b="1"/>
            </a:lvl6pPr>
            <a:lvl7pPr lvl="6" algn="ctr" rtl="0">
              <a:lnSpc>
                <a:spcPct val="100000"/>
              </a:lnSpc>
              <a:spcBef>
                <a:spcPts val="0"/>
              </a:spcBef>
              <a:spcAft>
                <a:spcPts val="0"/>
              </a:spcAft>
              <a:buSzPts val="1600"/>
              <a:buNone/>
              <a:defRPr sz="1600" b="1"/>
            </a:lvl7pPr>
            <a:lvl8pPr lvl="7" algn="ctr" rtl="0">
              <a:lnSpc>
                <a:spcPct val="100000"/>
              </a:lnSpc>
              <a:spcBef>
                <a:spcPts val="0"/>
              </a:spcBef>
              <a:spcAft>
                <a:spcPts val="0"/>
              </a:spcAft>
              <a:buSzPts val="1600"/>
              <a:buNone/>
              <a:defRPr sz="1600" b="1"/>
            </a:lvl8pPr>
            <a:lvl9pPr lvl="8" algn="ctr" rtl="0">
              <a:lnSpc>
                <a:spcPct val="100000"/>
              </a:lnSpc>
              <a:spcBef>
                <a:spcPts val="0"/>
              </a:spcBef>
              <a:spcAft>
                <a:spcPts val="0"/>
              </a:spcAft>
              <a:buSzPts val="1600"/>
              <a:buNone/>
              <a:defRPr sz="1600" b="1"/>
            </a:lvl9pPr>
          </a:lstStyle>
          <a:p>
            <a:endParaRPr/>
          </a:p>
        </p:txBody>
      </p:sp>
      <p:sp>
        <p:nvSpPr>
          <p:cNvPr id="220" name="Google Shape;220;p17"/>
          <p:cNvSpPr txBox="1">
            <a:spLocks noGrp="1"/>
          </p:cNvSpPr>
          <p:nvPr>
            <p:ph type="subTitle" idx="7"/>
          </p:nvPr>
        </p:nvSpPr>
        <p:spPr>
          <a:xfrm>
            <a:off x="2883640" y="3879230"/>
            <a:ext cx="15135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50"/>
              <a:buNone/>
              <a:defRPr sz="1100"/>
            </a:lvl1pPr>
            <a:lvl2pPr lvl="1" algn="ctr" rtl="0">
              <a:lnSpc>
                <a:spcPct val="100000"/>
              </a:lnSpc>
              <a:spcBef>
                <a:spcPts val="0"/>
              </a:spcBef>
              <a:spcAft>
                <a:spcPts val="0"/>
              </a:spcAft>
              <a:buSzPts val="950"/>
              <a:buNone/>
              <a:defRPr sz="950"/>
            </a:lvl2pPr>
            <a:lvl3pPr lvl="2" algn="ctr" rtl="0">
              <a:lnSpc>
                <a:spcPct val="100000"/>
              </a:lnSpc>
              <a:spcBef>
                <a:spcPts val="0"/>
              </a:spcBef>
              <a:spcAft>
                <a:spcPts val="0"/>
              </a:spcAft>
              <a:buSzPts val="950"/>
              <a:buNone/>
              <a:defRPr sz="950"/>
            </a:lvl3pPr>
            <a:lvl4pPr lvl="3" algn="ctr" rtl="0">
              <a:lnSpc>
                <a:spcPct val="100000"/>
              </a:lnSpc>
              <a:spcBef>
                <a:spcPts val="0"/>
              </a:spcBef>
              <a:spcAft>
                <a:spcPts val="0"/>
              </a:spcAft>
              <a:buSzPts val="950"/>
              <a:buNone/>
              <a:defRPr sz="950"/>
            </a:lvl4pPr>
            <a:lvl5pPr lvl="4" algn="ctr" rtl="0">
              <a:lnSpc>
                <a:spcPct val="100000"/>
              </a:lnSpc>
              <a:spcBef>
                <a:spcPts val="0"/>
              </a:spcBef>
              <a:spcAft>
                <a:spcPts val="0"/>
              </a:spcAft>
              <a:buSzPts val="950"/>
              <a:buNone/>
              <a:defRPr sz="950"/>
            </a:lvl5pPr>
            <a:lvl6pPr lvl="5" algn="ctr" rtl="0">
              <a:lnSpc>
                <a:spcPct val="100000"/>
              </a:lnSpc>
              <a:spcBef>
                <a:spcPts val="0"/>
              </a:spcBef>
              <a:spcAft>
                <a:spcPts val="0"/>
              </a:spcAft>
              <a:buSzPts val="950"/>
              <a:buNone/>
              <a:defRPr sz="950"/>
            </a:lvl6pPr>
            <a:lvl7pPr lvl="6" algn="ctr" rtl="0">
              <a:lnSpc>
                <a:spcPct val="100000"/>
              </a:lnSpc>
              <a:spcBef>
                <a:spcPts val="0"/>
              </a:spcBef>
              <a:spcAft>
                <a:spcPts val="0"/>
              </a:spcAft>
              <a:buSzPts val="950"/>
              <a:buNone/>
              <a:defRPr sz="950"/>
            </a:lvl7pPr>
            <a:lvl8pPr lvl="7" algn="ctr" rtl="0">
              <a:lnSpc>
                <a:spcPct val="100000"/>
              </a:lnSpc>
              <a:spcBef>
                <a:spcPts val="0"/>
              </a:spcBef>
              <a:spcAft>
                <a:spcPts val="0"/>
              </a:spcAft>
              <a:buSzPts val="950"/>
              <a:buNone/>
              <a:defRPr sz="950"/>
            </a:lvl8pPr>
            <a:lvl9pPr lvl="8" algn="ctr" rtl="0">
              <a:lnSpc>
                <a:spcPct val="100000"/>
              </a:lnSpc>
              <a:spcBef>
                <a:spcPts val="0"/>
              </a:spcBef>
              <a:spcAft>
                <a:spcPts val="0"/>
              </a:spcAft>
              <a:buSzPts val="950"/>
              <a:buNone/>
              <a:defRPr sz="950"/>
            </a:lvl9pPr>
          </a:lstStyle>
          <a:p>
            <a:endParaRPr/>
          </a:p>
        </p:txBody>
      </p:sp>
      <p:sp>
        <p:nvSpPr>
          <p:cNvPr id="221" name="Google Shape;221;p17"/>
          <p:cNvSpPr txBox="1">
            <a:spLocks noGrp="1"/>
          </p:cNvSpPr>
          <p:nvPr>
            <p:ph type="subTitle" idx="8"/>
          </p:nvPr>
        </p:nvSpPr>
        <p:spPr>
          <a:xfrm>
            <a:off x="2883640" y="3575380"/>
            <a:ext cx="1513500" cy="42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600"/>
              <a:buNone/>
              <a:defRPr sz="1600" b="1"/>
            </a:lvl1pPr>
            <a:lvl2pPr lvl="1" algn="ctr" rtl="0">
              <a:lnSpc>
                <a:spcPct val="100000"/>
              </a:lnSpc>
              <a:spcBef>
                <a:spcPts val="0"/>
              </a:spcBef>
              <a:spcAft>
                <a:spcPts val="0"/>
              </a:spcAft>
              <a:buSzPts val="1600"/>
              <a:buNone/>
              <a:defRPr sz="1600" b="1"/>
            </a:lvl2pPr>
            <a:lvl3pPr lvl="2" algn="ctr" rtl="0">
              <a:lnSpc>
                <a:spcPct val="100000"/>
              </a:lnSpc>
              <a:spcBef>
                <a:spcPts val="0"/>
              </a:spcBef>
              <a:spcAft>
                <a:spcPts val="0"/>
              </a:spcAft>
              <a:buSzPts val="1600"/>
              <a:buNone/>
              <a:defRPr sz="1600" b="1"/>
            </a:lvl3pPr>
            <a:lvl4pPr lvl="3" algn="ctr" rtl="0">
              <a:lnSpc>
                <a:spcPct val="100000"/>
              </a:lnSpc>
              <a:spcBef>
                <a:spcPts val="0"/>
              </a:spcBef>
              <a:spcAft>
                <a:spcPts val="0"/>
              </a:spcAft>
              <a:buSzPts val="1600"/>
              <a:buNone/>
              <a:defRPr sz="1600" b="1"/>
            </a:lvl4pPr>
            <a:lvl5pPr lvl="4" algn="ctr" rtl="0">
              <a:lnSpc>
                <a:spcPct val="100000"/>
              </a:lnSpc>
              <a:spcBef>
                <a:spcPts val="0"/>
              </a:spcBef>
              <a:spcAft>
                <a:spcPts val="0"/>
              </a:spcAft>
              <a:buSzPts val="1600"/>
              <a:buNone/>
              <a:defRPr sz="1600" b="1"/>
            </a:lvl5pPr>
            <a:lvl6pPr lvl="5" algn="ctr" rtl="0">
              <a:lnSpc>
                <a:spcPct val="100000"/>
              </a:lnSpc>
              <a:spcBef>
                <a:spcPts val="0"/>
              </a:spcBef>
              <a:spcAft>
                <a:spcPts val="0"/>
              </a:spcAft>
              <a:buSzPts val="1600"/>
              <a:buNone/>
              <a:defRPr sz="1600" b="1"/>
            </a:lvl6pPr>
            <a:lvl7pPr lvl="6" algn="ctr" rtl="0">
              <a:lnSpc>
                <a:spcPct val="100000"/>
              </a:lnSpc>
              <a:spcBef>
                <a:spcPts val="0"/>
              </a:spcBef>
              <a:spcAft>
                <a:spcPts val="0"/>
              </a:spcAft>
              <a:buSzPts val="1600"/>
              <a:buNone/>
              <a:defRPr sz="1600" b="1"/>
            </a:lvl7pPr>
            <a:lvl8pPr lvl="7" algn="ctr" rtl="0">
              <a:lnSpc>
                <a:spcPct val="100000"/>
              </a:lnSpc>
              <a:spcBef>
                <a:spcPts val="0"/>
              </a:spcBef>
              <a:spcAft>
                <a:spcPts val="0"/>
              </a:spcAft>
              <a:buSzPts val="1600"/>
              <a:buNone/>
              <a:defRPr sz="1600" b="1"/>
            </a:lvl8pPr>
            <a:lvl9pPr lvl="8" algn="ctr" rtl="0">
              <a:lnSpc>
                <a:spcPct val="100000"/>
              </a:lnSpc>
              <a:spcBef>
                <a:spcPts val="0"/>
              </a:spcBef>
              <a:spcAft>
                <a:spcPts val="0"/>
              </a:spcAft>
              <a:buSzPts val="1600"/>
              <a:buNone/>
              <a:defRPr sz="1600" b="1"/>
            </a:lvl9pPr>
          </a:lstStyle>
          <a:p>
            <a:endParaRPr/>
          </a:p>
        </p:txBody>
      </p:sp>
      <p:sp>
        <p:nvSpPr>
          <p:cNvPr id="222" name="Google Shape;222;p17"/>
          <p:cNvSpPr txBox="1">
            <a:spLocks noGrp="1"/>
          </p:cNvSpPr>
          <p:nvPr>
            <p:ph type="subTitle" idx="9"/>
          </p:nvPr>
        </p:nvSpPr>
        <p:spPr>
          <a:xfrm>
            <a:off x="4746847" y="3879230"/>
            <a:ext cx="15135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50"/>
              <a:buNone/>
              <a:defRPr sz="1100"/>
            </a:lvl1pPr>
            <a:lvl2pPr lvl="1" algn="ctr" rtl="0">
              <a:lnSpc>
                <a:spcPct val="100000"/>
              </a:lnSpc>
              <a:spcBef>
                <a:spcPts val="0"/>
              </a:spcBef>
              <a:spcAft>
                <a:spcPts val="0"/>
              </a:spcAft>
              <a:buSzPts val="950"/>
              <a:buNone/>
              <a:defRPr sz="950"/>
            </a:lvl2pPr>
            <a:lvl3pPr lvl="2" algn="ctr" rtl="0">
              <a:lnSpc>
                <a:spcPct val="100000"/>
              </a:lnSpc>
              <a:spcBef>
                <a:spcPts val="0"/>
              </a:spcBef>
              <a:spcAft>
                <a:spcPts val="0"/>
              </a:spcAft>
              <a:buSzPts val="950"/>
              <a:buNone/>
              <a:defRPr sz="950"/>
            </a:lvl3pPr>
            <a:lvl4pPr lvl="3" algn="ctr" rtl="0">
              <a:lnSpc>
                <a:spcPct val="100000"/>
              </a:lnSpc>
              <a:spcBef>
                <a:spcPts val="0"/>
              </a:spcBef>
              <a:spcAft>
                <a:spcPts val="0"/>
              </a:spcAft>
              <a:buSzPts val="950"/>
              <a:buNone/>
              <a:defRPr sz="950"/>
            </a:lvl4pPr>
            <a:lvl5pPr lvl="4" algn="ctr" rtl="0">
              <a:lnSpc>
                <a:spcPct val="100000"/>
              </a:lnSpc>
              <a:spcBef>
                <a:spcPts val="0"/>
              </a:spcBef>
              <a:spcAft>
                <a:spcPts val="0"/>
              </a:spcAft>
              <a:buSzPts val="950"/>
              <a:buNone/>
              <a:defRPr sz="950"/>
            </a:lvl5pPr>
            <a:lvl6pPr lvl="5" algn="ctr" rtl="0">
              <a:lnSpc>
                <a:spcPct val="100000"/>
              </a:lnSpc>
              <a:spcBef>
                <a:spcPts val="0"/>
              </a:spcBef>
              <a:spcAft>
                <a:spcPts val="0"/>
              </a:spcAft>
              <a:buSzPts val="950"/>
              <a:buNone/>
              <a:defRPr sz="950"/>
            </a:lvl6pPr>
            <a:lvl7pPr lvl="6" algn="ctr" rtl="0">
              <a:lnSpc>
                <a:spcPct val="100000"/>
              </a:lnSpc>
              <a:spcBef>
                <a:spcPts val="0"/>
              </a:spcBef>
              <a:spcAft>
                <a:spcPts val="0"/>
              </a:spcAft>
              <a:buSzPts val="950"/>
              <a:buNone/>
              <a:defRPr sz="950"/>
            </a:lvl7pPr>
            <a:lvl8pPr lvl="7" algn="ctr" rtl="0">
              <a:lnSpc>
                <a:spcPct val="100000"/>
              </a:lnSpc>
              <a:spcBef>
                <a:spcPts val="0"/>
              </a:spcBef>
              <a:spcAft>
                <a:spcPts val="0"/>
              </a:spcAft>
              <a:buSzPts val="950"/>
              <a:buNone/>
              <a:defRPr sz="950"/>
            </a:lvl8pPr>
            <a:lvl9pPr lvl="8" algn="ctr" rtl="0">
              <a:lnSpc>
                <a:spcPct val="100000"/>
              </a:lnSpc>
              <a:spcBef>
                <a:spcPts val="0"/>
              </a:spcBef>
              <a:spcAft>
                <a:spcPts val="0"/>
              </a:spcAft>
              <a:buSzPts val="950"/>
              <a:buNone/>
              <a:defRPr sz="950"/>
            </a:lvl9pPr>
          </a:lstStyle>
          <a:p>
            <a:endParaRPr/>
          </a:p>
        </p:txBody>
      </p:sp>
      <p:sp>
        <p:nvSpPr>
          <p:cNvPr id="223" name="Google Shape;223;p17"/>
          <p:cNvSpPr txBox="1">
            <a:spLocks noGrp="1"/>
          </p:cNvSpPr>
          <p:nvPr>
            <p:ph type="subTitle" idx="13"/>
          </p:nvPr>
        </p:nvSpPr>
        <p:spPr>
          <a:xfrm>
            <a:off x="4746847" y="3575380"/>
            <a:ext cx="1513500" cy="42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600"/>
              <a:buNone/>
              <a:defRPr sz="1600" b="1"/>
            </a:lvl1pPr>
            <a:lvl2pPr lvl="1" algn="ctr" rtl="0">
              <a:lnSpc>
                <a:spcPct val="100000"/>
              </a:lnSpc>
              <a:spcBef>
                <a:spcPts val="0"/>
              </a:spcBef>
              <a:spcAft>
                <a:spcPts val="0"/>
              </a:spcAft>
              <a:buSzPts val="1600"/>
              <a:buNone/>
              <a:defRPr sz="1600" b="1"/>
            </a:lvl2pPr>
            <a:lvl3pPr lvl="2" algn="ctr" rtl="0">
              <a:lnSpc>
                <a:spcPct val="100000"/>
              </a:lnSpc>
              <a:spcBef>
                <a:spcPts val="0"/>
              </a:spcBef>
              <a:spcAft>
                <a:spcPts val="0"/>
              </a:spcAft>
              <a:buSzPts val="1600"/>
              <a:buNone/>
              <a:defRPr sz="1600" b="1"/>
            </a:lvl3pPr>
            <a:lvl4pPr lvl="3" algn="ctr" rtl="0">
              <a:lnSpc>
                <a:spcPct val="100000"/>
              </a:lnSpc>
              <a:spcBef>
                <a:spcPts val="0"/>
              </a:spcBef>
              <a:spcAft>
                <a:spcPts val="0"/>
              </a:spcAft>
              <a:buSzPts val="1600"/>
              <a:buNone/>
              <a:defRPr sz="1600" b="1"/>
            </a:lvl4pPr>
            <a:lvl5pPr lvl="4" algn="ctr" rtl="0">
              <a:lnSpc>
                <a:spcPct val="100000"/>
              </a:lnSpc>
              <a:spcBef>
                <a:spcPts val="0"/>
              </a:spcBef>
              <a:spcAft>
                <a:spcPts val="0"/>
              </a:spcAft>
              <a:buSzPts val="1600"/>
              <a:buNone/>
              <a:defRPr sz="1600" b="1"/>
            </a:lvl5pPr>
            <a:lvl6pPr lvl="5" algn="ctr" rtl="0">
              <a:lnSpc>
                <a:spcPct val="100000"/>
              </a:lnSpc>
              <a:spcBef>
                <a:spcPts val="0"/>
              </a:spcBef>
              <a:spcAft>
                <a:spcPts val="0"/>
              </a:spcAft>
              <a:buSzPts val="1600"/>
              <a:buNone/>
              <a:defRPr sz="1600" b="1"/>
            </a:lvl6pPr>
            <a:lvl7pPr lvl="6" algn="ctr" rtl="0">
              <a:lnSpc>
                <a:spcPct val="100000"/>
              </a:lnSpc>
              <a:spcBef>
                <a:spcPts val="0"/>
              </a:spcBef>
              <a:spcAft>
                <a:spcPts val="0"/>
              </a:spcAft>
              <a:buSzPts val="1600"/>
              <a:buNone/>
              <a:defRPr sz="1600" b="1"/>
            </a:lvl7pPr>
            <a:lvl8pPr lvl="7" algn="ctr" rtl="0">
              <a:lnSpc>
                <a:spcPct val="100000"/>
              </a:lnSpc>
              <a:spcBef>
                <a:spcPts val="0"/>
              </a:spcBef>
              <a:spcAft>
                <a:spcPts val="0"/>
              </a:spcAft>
              <a:buSzPts val="1600"/>
              <a:buNone/>
              <a:defRPr sz="1600" b="1"/>
            </a:lvl8pPr>
            <a:lvl9pPr lvl="8" algn="ctr" rtl="0">
              <a:lnSpc>
                <a:spcPct val="100000"/>
              </a:lnSpc>
              <a:spcBef>
                <a:spcPts val="0"/>
              </a:spcBef>
              <a:spcAft>
                <a:spcPts val="0"/>
              </a:spcAft>
              <a:buSzPts val="1600"/>
              <a:buNone/>
              <a:defRPr sz="1600" b="1"/>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p:cSld name="CUSTOM_3_1_1">
    <p:spTree>
      <p:nvGrpSpPr>
        <p:cNvPr id="1" name="Shape 224"/>
        <p:cNvGrpSpPr/>
        <p:nvPr/>
      </p:nvGrpSpPr>
      <p:grpSpPr>
        <a:xfrm>
          <a:off x="0" y="0"/>
          <a:ext cx="0" cy="0"/>
          <a:chOff x="0" y="0"/>
          <a:chExt cx="0" cy="0"/>
        </a:xfrm>
      </p:grpSpPr>
      <p:sp>
        <p:nvSpPr>
          <p:cNvPr id="225" name="Google Shape;225;p18"/>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226" name="Google Shape;226;p18"/>
          <p:cNvSpPr txBox="1">
            <a:spLocks noGrp="1"/>
          </p:cNvSpPr>
          <p:nvPr>
            <p:ph type="subTitle" idx="1"/>
          </p:nvPr>
        </p:nvSpPr>
        <p:spPr>
          <a:xfrm>
            <a:off x="3637275" y="1803329"/>
            <a:ext cx="1869600" cy="6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50"/>
              <a:buNone/>
              <a:defRPr sz="1100"/>
            </a:lvl1pPr>
            <a:lvl2pPr lvl="1" algn="ctr" rtl="0">
              <a:lnSpc>
                <a:spcPct val="100000"/>
              </a:lnSpc>
              <a:spcBef>
                <a:spcPts val="0"/>
              </a:spcBef>
              <a:spcAft>
                <a:spcPts val="0"/>
              </a:spcAft>
              <a:buSzPts val="950"/>
              <a:buNone/>
              <a:defRPr sz="950"/>
            </a:lvl2pPr>
            <a:lvl3pPr lvl="2" algn="ctr" rtl="0">
              <a:lnSpc>
                <a:spcPct val="100000"/>
              </a:lnSpc>
              <a:spcBef>
                <a:spcPts val="0"/>
              </a:spcBef>
              <a:spcAft>
                <a:spcPts val="0"/>
              </a:spcAft>
              <a:buSzPts val="950"/>
              <a:buNone/>
              <a:defRPr sz="950"/>
            </a:lvl3pPr>
            <a:lvl4pPr lvl="3" algn="ctr" rtl="0">
              <a:lnSpc>
                <a:spcPct val="100000"/>
              </a:lnSpc>
              <a:spcBef>
                <a:spcPts val="0"/>
              </a:spcBef>
              <a:spcAft>
                <a:spcPts val="0"/>
              </a:spcAft>
              <a:buSzPts val="950"/>
              <a:buNone/>
              <a:defRPr sz="950"/>
            </a:lvl4pPr>
            <a:lvl5pPr lvl="4" algn="ctr" rtl="0">
              <a:lnSpc>
                <a:spcPct val="100000"/>
              </a:lnSpc>
              <a:spcBef>
                <a:spcPts val="0"/>
              </a:spcBef>
              <a:spcAft>
                <a:spcPts val="0"/>
              </a:spcAft>
              <a:buSzPts val="950"/>
              <a:buNone/>
              <a:defRPr sz="950"/>
            </a:lvl5pPr>
            <a:lvl6pPr lvl="5" algn="ctr" rtl="0">
              <a:lnSpc>
                <a:spcPct val="100000"/>
              </a:lnSpc>
              <a:spcBef>
                <a:spcPts val="0"/>
              </a:spcBef>
              <a:spcAft>
                <a:spcPts val="0"/>
              </a:spcAft>
              <a:buSzPts val="950"/>
              <a:buNone/>
              <a:defRPr sz="950"/>
            </a:lvl6pPr>
            <a:lvl7pPr lvl="6" algn="ctr" rtl="0">
              <a:lnSpc>
                <a:spcPct val="100000"/>
              </a:lnSpc>
              <a:spcBef>
                <a:spcPts val="0"/>
              </a:spcBef>
              <a:spcAft>
                <a:spcPts val="0"/>
              </a:spcAft>
              <a:buSzPts val="950"/>
              <a:buNone/>
              <a:defRPr sz="950"/>
            </a:lvl7pPr>
            <a:lvl8pPr lvl="7" algn="ctr" rtl="0">
              <a:lnSpc>
                <a:spcPct val="100000"/>
              </a:lnSpc>
              <a:spcBef>
                <a:spcPts val="0"/>
              </a:spcBef>
              <a:spcAft>
                <a:spcPts val="0"/>
              </a:spcAft>
              <a:buSzPts val="950"/>
              <a:buNone/>
              <a:defRPr sz="950"/>
            </a:lvl8pPr>
            <a:lvl9pPr lvl="8" algn="ctr" rtl="0">
              <a:lnSpc>
                <a:spcPct val="100000"/>
              </a:lnSpc>
              <a:spcBef>
                <a:spcPts val="0"/>
              </a:spcBef>
              <a:spcAft>
                <a:spcPts val="0"/>
              </a:spcAft>
              <a:buSzPts val="950"/>
              <a:buNone/>
              <a:defRPr sz="950"/>
            </a:lvl9pPr>
          </a:lstStyle>
          <a:p>
            <a:endParaRPr/>
          </a:p>
        </p:txBody>
      </p:sp>
      <p:sp>
        <p:nvSpPr>
          <p:cNvPr id="227" name="Google Shape;227;p18"/>
          <p:cNvSpPr txBox="1">
            <a:spLocks noGrp="1"/>
          </p:cNvSpPr>
          <p:nvPr>
            <p:ph type="subTitle" idx="2"/>
          </p:nvPr>
        </p:nvSpPr>
        <p:spPr>
          <a:xfrm>
            <a:off x="3637200" y="1582150"/>
            <a:ext cx="1869600" cy="25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b="1"/>
            </a:lvl1pPr>
            <a:lvl2pPr lvl="1" algn="ctr" rtl="0">
              <a:lnSpc>
                <a:spcPct val="100000"/>
              </a:lnSpc>
              <a:spcBef>
                <a:spcPts val="0"/>
              </a:spcBef>
              <a:spcAft>
                <a:spcPts val="0"/>
              </a:spcAft>
              <a:buSzPts val="1600"/>
              <a:buNone/>
              <a:defRPr sz="1600" b="1"/>
            </a:lvl2pPr>
            <a:lvl3pPr lvl="2" algn="ctr" rtl="0">
              <a:lnSpc>
                <a:spcPct val="100000"/>
              </a:lnSpc>
              <a:spcBef>
                <a:spcPts val="0"/>
              </a:spcBef>
              <a:spcAft>
                <a:spcPts val="0"/>
              </a:spcAft>
              <a:buSzPts val="1600"/>
              <a:buNone/>
              <a:defRPr sz="1600" b="1"/>
            </a:lvl3pPr>
            <a:lvl4pPr lvl="3" algn="ctr" rtl="0">
              <a:lnSpc>
                <a:spcPct val="100000"/>
              </a:lnSpc>
              <a:spcBef>
                <a:spcPts val="0"/>
              </a:spcBef>
              <a:spcAft>
                <a:spcPts val="0"/>
              </a:spcAft>
              <a:buSzPts val="1600"/>
              <a:buNone/>
              <a:defRPr sz="1600" b="1"/>
            </a:lvl4pPr>
            <a:lvl5pPr lvl="4" algn="ctr" rtl="0">
              <a:lnSpc>
                <a:spcPct val="100000"/>
              </a:lnSpc>
              <a:spcBef>
                <a:spcPts val="0"/>
              </a:spcBef>
              <a:spcAft>
                <a:spcPts val="0"/>
              </a:spcAft>
              <a:buSzPts val="1600"/>
              <a:buNone/>
              <a:defRPr sz="1600" b="1"/>
            </a:lvl5pPr>
            <a:lvl6pPr lvl="5" algn="ctr" rtl="0">
              <a:lnSpc>
                <a:spcPct val="100000"/>
              </a:lnSpc>
              <a:spcBef>
                <a:spcPts val="0"/>
              </a:spcBef>
              <a:spcAft>
                <a:spcPts val="0"/>
              </a:spcAft>
              <a:buSzPts val="1600"/>
              <a:buNone/>
              <a:defRPr sz="1600" b="1"/>
            </a:lvl6pPr>
            <a:lvl7pPr lvl="6" algn="ctr" rtl="0">
              <a:lnSpc>
                <a:spcPct val="100000"/>
              </a:lnSpc>
              <a:spcBef>
                <a:spcPts val="0"/>
              </a:spcBef>
              <a:spcAft>
                <a:spcPts val="0"/>
              </a:spcAft>
              <a:buSzPts val="1600"/>
              <a:buNone/>
              <a:defRPr sz="1600" b="1"/>
            </a:lvl7pPr>
            <a:lvl8pPr lvl="7" algn="ctr" rtl="0">
              <a:lnSpc>
                <a:spcPct val="100000"/>
              </a:lnSpc>
              <a:spcBef>
                <a:spcPts val="0"/>
              </a:spcBef>
              <a:spcAft>
                <a:spcPts val="0"/>
              </a:spcAft>
              <a:buSzPts val="1600"/>
              <a:buNone/>
              <a:defRPr sz="1600" b="1"/>
            </a:lvl8pPr>
            <a:lvl9pPr lvl="8" algn="ctr" rtl="0">
              <a:lnSpc>
                <a:spcPct val="100000"/>
              </a:lnSpc>
              <a:spcBef>
                <a:spcPts val="0"/>
              </a:spcBef>
              <a:spcAft>
                <a:spcPts val="0"/>
              </a:spcAft>
              <a:buSzPts val="1600"/>
              <a:buNone/>
              <a:defRPr sz="1600" b="1"/>
            </a:lvl9pPr>
          </a:lstStyle>
          <a:p>
            <a:endParaRPr/>
          </a:p>
        </p:txBody>
      </p:sp>
      <p:sp>
        <p:nvSpPr>
          <p:cNvPr id="228" name="Google Shape;228;p18"/>
          <p:cNvSpPr txBox="1">
            <a:spLocks noGrp="1"/>
          </p:cNvSpPr>
          <p:nvPr>
            <p:ph type="subTitle" idx="3"/>
          </p:nvPr>
        </p:nvSpPr>
        <p:spPr>
          <a:xfrm>
            <a:off x="6172200" y="1803250"/>
            <a:ext cx="1869600" cy="6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50"/>
              <a:buNone/>
              <a:defRPr sz="1100"/>
            </a:lvl1pPr>
            <a:lvl2pPr lvl="1" algn="ctr" rtl="0">
              <a:lnSpc>
                <a:spcPct val="100000"/>
              </a:lnSpc>
              <a:spcBef>
                <a:spcPts val="0"/>
              </a:spcBef>
              <a:spcAft>
                <a:spcPts val="0"/>
              </a:spcAft>
              <a:buSzPts val="950"/>
              <a:buNone/>
              <a:defRPr sz="950"/>
            </a:lvl2pPr>
            <a:lvl3pPr lvl="2" algn="ctr" rtl="0">
              <a:lnSpc>
                <a:spcPct val="100000"/>
              </a:lnSpc>
              <a:spcBef>
                <a:spcPts val="0"/>
              </a:spcBef>
              <a:spcAft>
                <a:spcPts val="0"/>
              </a:spcAft>
              <a:buSzPts val="950"/>
              <a:buNone/>
              <a:defRPr sz="950"/>
            </a:lvl3pPr>
            <a:lvl4pPr lvl="3" algn="ctr" rtl="0">
              <a:lnSpc>
                <a:spcPct val="100000"/>
              </a:lnSpc>
              <a:spcBef>
                <a:spcPts val="0"/>
              </a:spcBef>
              <a:spcAft>
                <a:spcPts val="0"/>
              </a:spcAft>
              <a:buSzPts val="950"/>
              <a:buNone/>
              <a:defRPr sz="950"/>
            </a:lvl4pPr>
            <a:lvl5pPr lvl="4" algn="ctr" rtl="0">
              <a:lnSpc>
                <a:spcPct val="100000"/>
              </a:lnSpc>
              <a:spcBef>
                <a:spcPts val="0"/>
              </a:spcBef>
              <a:spcAft>
                <a:spcPts val="0"/>
              </a:spcAft>
              <a:buSzPts val="950"/>
              <a:buNone/>
              <a:defRPr sz="950"/>
            </a:lvl5pPr>
            <a:lvl6pPr lvl="5" algn="ctr" rtl="0">
              <a:lnSpc>
                <a:spcPct val="100000"/>
              </a:lnSpc>
              <a:spcBef>
                <a:spcPts val="0"/>
              </a:spcBef>
              <a:spcAft>
                <a:spcPts val="0"/>
              </a:spcAft>
              <a:buSzPts val="950"/>
              <a:buNone/>
              <a:defRPr sz="950"/>
            </a:lvl6pPr>
            <a:lvl7pPr lvl="6" algn="ctr" rtl="0">
              <a:lnSpc>
                <a:spcPct val="100000"/>
              </a:lnSpc>
              <a:spcBef>
                <a:spcPts val="0"/>
              </a:spcBef>
              <a:spcAft>
                <a:spcPts val="0"/>
              </a:spcAft>
              <a:buSzPts val="950"/>
              <a:buNone/>
              <a:defRPr sz="950"/>
            </a:lvl7pPr>
            <a:lvl8pPr lvl="7" algn="ctr" rtl="0">
              <a:lnSpc>
                <a:spcPct val="100000"/>
              </a:lnSpc>
              <a:spcBef>
                <a:spcPts val="0"/>
              </a:spcBef>
              <a:spcAft>
                <a:spcPts val="0"/>
              </a:spcAft>
              <a:buSzPts val="950"/>
              <a:buNone/>
              <a:defRPr sz="950"/>
            </a:lvl8pPr>
            <a:lvl9pPr lvl="8" algn="ctr" rtl="0">
              <a:lnSpc>
                <a:spcPct val="100000"/>
              </a:lnSpc>
              <a:spcBef>
                <a:spcPts val="0"/>
              </a:spcBef>
              <a:spcAft>
                <a:spcPts val="0"/>
              </a:spcAft>
              <a:buSzPts val="950"/>
              <a:buNone/>
              <a:defRPr sz="950"/>
            </a:lvl9pPr>
          </a:lstStyle>
          <a:p>
            <a:endParaRPr/>
          </a:p>
        </p:txBody>
      </p:sp>
      <p:sp>
        <p:nvSpPr>
          <p:cNvPr id="229" name="Google Shape;229;p18"/>
          <p:cNvSpPr txBox="1">
            <a:spLocks noGrp="1"/>
          </p:cNvSpPr>
          <p:nvPr>
            <p:ph type="subTitle" idx="4"/>
          </p:nvPr>
        </p:nvSpPr>
        <p:spPr>
          <a:xfrm>
            <a:off x="6172200" y="1582150"/>
            <a:ext cx="1869600" cy="25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b="1"/>
            </a:lvl1pPr>
            <a:lvl2pPr lvl="1" algn="ctr" rtl="0">
              <a:lnSpc>
                <a:spcPct val="100000"/>
              </a:lnSpc>
              <a:spcBef>
                <a:spcPts val="0"/>
              </a:spcBef>
              <a:spcAft>
                <a:spcPts val="0"/>
              </a:spcAft>
              <a:buSzPts val="1600"/>
              <a:buNone/>
              <a:defRPr sz="1600" b="1"/>
            </a:lvl2pPr>
            <a:lvl3pPr lvl="2" algn="ctr" rtl="0">
              <a:lnSpc>
                <a:spcPct val="100000"/>
              </a:lnSpc>
              <a:spcBef>
                <a:spcPts val="0"/>
              </a:spcBef>
              <a:spcAft>
                <a:spcPts val="0"/>
              </a:spcAft>
              <a:buSzPts val="1600"/>
              <a:buNone/>
              <a:defRPr sz="1600" b="1"/>
            </a:lvl3pPr>
            <a:lvl4pPr lvl="3" algn="ctr" rtl="0">
              <a:lnSpc>
                <a:spcPct val="100000"/>
              </a:lnSpc>
              <a:spcBef>
                <a:spcPts val="0"/>
              </a:spcBef>
              <a:spcAft>
                <a:spcPts val="0"/>
              </a:spcAft>
              <a:buSzPts val="1600"/>
              <a:buNone/>
              <a:defRPr sz="1600" b="1"/>
            </a:lvl4pPr>
            <a:lvl5pPr lvl="4" algn="ctr" rtl="0">
              <a:lnSpc>
                <a:spcPct val="100000"/>
              </a:lnSpc>
              <a:spcBef>
                <a:spcPts val="0"/>
              </a:spcBef>
              <a:spcAft>
                <a:spcPts val="0"/>
              </a:spcAft>
              <a:buSzPts val="1600"/>
              <a:buNone/>
              <a:defRPr sz="1600" b="1"/>
            </a:lvl5pPr>
            <a:lvl6pPr lvl="5" algn="ctr" rtl="0">
              <a:lnSpc>
                <a:spcPct val="100000"/>
              </a:lnSpc>
              <a:spcBef>
                <a:spcPts val="0"/>
              </a:spcBef>
              <a:spcAft>
                <a:spcPts val="0"/>
              </a:spcAft>
              <a:buSzPts val="1600"/>
              <a:buNone/>
              <a:defRPr sz="1600" b="1"/>
            </a:lvl6pPr>
            <a:lvl7pPr lvl="6" algn="ctr" rtl="0">
              <a:lnSpc>
                <a:spcPct val="100000"/>
              </a:lnSpc>
              <a:spcBef>
                <a:spcPts val="0"/>
              </a:spcBef>
              <a:spcAft>
                <a:spcPts val="0"/>
              </a:spcAft>
              <a:buSzPts val="1600"/>
              <a:buNone/>
              <a:defRPr sz="1600" b="1"/>
            </a:lvl7pPr>
            <a:lvl8pPr lvl="7" algn="ctr" rtl="0">
              <a:lnSpc>
                <a:spcPct val="100000"/>
              </a:lnSpc>
              <a:spcBef>
                <a:spcPts val="0"/>
              </a:spcBef>
              <a:spcAft>
                <a:spcPts val="0"/>
              </a:spcAft>
              <a:buSzPts val="1600"/>
              <a:buNone/>
              <a:defRPr sz="1600" b="1"/>
            </a:lvl8pPr>
            <a:lvl9pPr lvl="8" algn="ctr" rtl="0">
              <a:lnSpc>
                <a:spcPct val="100000"/>
              </a:lnSpc>
              <a:spcBef>
                <a:spcPts val="0"/>
              </a:spcBef>
              <a:spcAft>
                <a:spcPts val="0"/>
              </a:spcAft>
              <a:buSzPts val="1600"/>
              <a:buNone/>
              <a:defRPr sz="1600" b="1"/>
            </a:lvl9pPr>
          </a:lstStyle>
          <a:p>
            <a:endParaRPr/>
          </a:p>
        </p:txBody>
      </p:sp>
      <p:sp>
        <p:nvSpPr>
          <p:cNvPr id="230" name="Google Shape;230;p18"/>
          <p:cNvSpPr txBox="1">
            <a:spLocks noGrp="1"/>
          </p:cNvSpPr>
          <p:nvPr>
            <p:ph type="subTitle" idx="5"/>
          </p:nvPr>
        </p:nvSpPr>
        <p:spPr>
          <a:xfrm>
            <a:off x="1102275" y="1803375"/>
            <a:ext cx="1869600" cy="6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50"/>
              <a:buNone/>
              <a:defRPr sz="1100"/>
            </a:lvl1pPr>
            <a:lvl2pPr lvl="1" algn="ctr" rtl="0">
              <a:lnSpc>
                <a:spcPct val="100000"/>
              </a:lnSpc>
              <a:spcBef>
                <a:spcPts val="0"/>
              </a:spcBef>
              <a:spcAft>
                <a:spcPts val="0"/>
              </a:spcAft>
              <a:buSzPts val="950"/>
              <a:buNone/>
              <a:defRPr sz="950"/>
            </a:lvl2pPr>
            <a:lvl3pPr lvl="2" algn="ctr" rtl="0">
              <a:lnSpc>
                <a:spcPct val="100000"/>
              </a:lnSpc>
              <a:spcBef>
                <a:spcPts val="0"/>
              </a:spcBef>
              <a:spcAft>
                <a:spcPts val="0"/>
              </a:spcAft>
              <a:buSzPts val="950"/>
              <a:buNone/>
              <a:defRPr sz="950"/>
            </a:lvl3pPr>
            <a:lvl4pPr lvl="3" algn="ctr" rtl="0">
              <a:lnSpc>
                <a:spcPct val="100000"/>
              </a:lnSpc>
              <a:spcBef>
                <a:spcPts val="0"/>
              </a:spcBef>
              <a:spcAft>
                <a:spcPts val="0"/>
              </a:spcAft>
              <a:buSzPts val="950"/>
              <a:buNone/>
              <a:defRPr sz="950"/>
            </a:lvl4pPr>
            <a:lvl5pPr lvl="4" algn="ctr" rtl="0">
              <a:lnSpc>
                <a:spcPct val="100000"/>
              </a:lnSpc>
              <a:spcBef>
                <a:spcPts val="0"/>
              </a:spcBef>
              <a:spcAft>
                <a:spcPts val="0"/>
              </a:spcAft>
              <a:buSzPts val="950"/>
              <a:buNone/>
              <a:defRPr sz="950"/>
            </a:lvl5pPr>
            <a:lvl6pPr lvl="5" algn="ctr" rtl="0">
              <a:lnSpc>
                <a:spcPct val="100000"/>
              </a:lnSpc>
              <a:spcBef>
                <a:spcPts val="0"/>
              </a:spcBef>
              <a:spcAft>
                <a:spcPts val="0"/>
              </a:spcAft>
              <a:buSzPts val="950"/>
              <a:buNone/>
              <a:defRPr sz="950"/>
            </a:lvl6pPr>
            <a:lvl7pPr lvl="6" algn="ctr" rtl="0">
              <a:lnSpc>
                <a:spcPct val="100000"/>
              </a:lnSpc>
              <a:spcBef>
                <a:spcPts val="0"/>
              </a:spcBef>
              <a:spcAft>
                <a:spcPts val="0"/>
              </a:spcAft>
              <a:buSzPts val="950"/>
              <a:buNone/>
              <a:defRPr sz="950"/>
            </a:lvl7pPr>
            <a:lvl8pPr lvl="7" algn="ctr" rtl="0">
              <a:lnSpc>
                <a:spcPct val="100000"/>
              </a:lnSpc>
              <a:spcBef>
                <a:spcPts val="0"/>
              </a:spcBef>
              <a:spcAft>
                <a:spcPts val="0"/>
              </a:spcAft>
              <a:buSzPts val="950"/>
              <a:buNone/>
              <a:defRPr sz="950"/>
            </a:lvl8pPr>
            <a:lvl9pPr lvl="8" algn="ctr" rtl="0">
              <a:lnSpc>
                <a:spcPct val="100000"/>
              </a:lnSpc>
              <a:spcBef>
                <a:spcPts val="0"/>
              </a:spcBef>
              <a:spcAft>
                <a:spcPts val="0"/>
              </a:spcAft>
              <a:buSzPts val="950"/>
              <a:buNone/>
              <a:defRPr sz="950"/>
            </a:lvl9pPr>
          </a:lstStyle>
          <a:p>
            <a:endParaRPr/>
          </a:p>
        </p:txBody>
      </p:sp>
      <p:sp>
        <p:nvSpPr>
          <p:cNvPr id="231" name="Google Shape;231;p18"/>
          <p:cNvSpPr txBox="1">
            <a:spLocks noGrp="1"/>
          </p:cNvSpPr>
          <p:nvPr>
            <p:ph type="subTitle" idx="6"/>
          </p:nvPr>
        </p:nvSpPr>
        <p:spPr>
          <a:xfrm>
            <a:off x="1102275" y="1582075"/>
            <a:ext cx="1869600" cy="25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b="1"/>
            </a:lvl1pPr>
            <a:lvl2pPr lvl="1" algn="ctr" rtl="0">
              <a:lnSpc>
                <a:spcPct val="100000"/>
              </a:lnSpc>
              <a:spcBef>
                <a:spcPts val="0"/>
              </a:spcBef>
              <a:spcAft>
                <a:spcPts val="0"/>
              </a:spcAft>
              <a:buSzPts val="1600"/>
              <a:buNone/>
              <a:defRPr sz="1600" b="1"/>
            </a:lvl2pPr>
            <a:lvl3pPr lvl="2" algn="ctr" rtl="0">
              <a:lnSpc>
                <a:spcPct val="100000"/>
              </a:lnSpc>
              <a:spcBef>
                <a:spcPts val="0"/>
              </a:spcBef>
              <a:spcAft>
                <a:spcPts val="0"/>
              </a:spcAft>
              <a:buSzPts val="1600"/>
              <a:buNone/>
              <a:defRPr sz="1600" b="1"/>
            </a:lvl3pPr>
            <a:lvl4pPr lvl="3" algn="ctr" rtl="0">
              <a:lnSpc>
                <a:spcPct val="100000"/>
              </a:lnSpc>
              <a:spcBef>
                <a:spcPts val="0"/>
              </a:spcBef>
              <a:spcAft>
                <a:spcPts val="0"/>
              </a:spcAft>
              <a:buSzPts val="1600"/>
              <a:buNone/>
              <a:defRPr sz="1600" b="1"/>
            </a:lvl4pPr>
            <a:lvl5pPr lvl="4" algn="ctr" rtl="0">
              <a:lnSpc>
                <a:spcPct val="100000"/>
              </a:lnSpc>
              <a:spcBef>
                <a:spcPts val="0"/>
              </a:spcBef>
              <a:spcAft>
                <a:spcPts val="0"/>
              </a:spcAft>
              <a:buSzPts val="1600"/>
              <a:buNone/>
              <a:defRPr sz="1600" b="1"/>
            </a:lvl5pPr>
            <a:lvl6pPr lvl="5" algn="ctr" rtl="0">
              <a:lnSpc>
                <a:spcPct val="100000"/>
              </a:lnSpc>
              <a:spcBef>
                <a:spcPts val="0"/>
              </a:spcBef>
              <a:spcAft>
                <a:spcPts val="0"/>
              </a:spcAft>
              <a:buSzPts val="1600"/>
              <a:buNone/>
              <a:defRPr sz="1600" b="1"/>
            </a:lvl6pPr>
            <a:lvl7pPr lvl="6" algn="ctr" rtl="0">
              <a:lnSpc>
                <a:spcPct val="100000"/>
              </a:lnSpc>
              <a:spcBef>
                <a:spcPts val="0"/>
              </a:spcBef>
              <a:spcAft>
                <a:spcPts val="0"/>
              </a:spcAft>
              <a:buSzPts val="1600"/>
              <a:buNone/>
              <a:defRPr sz="1600" b="1"/>
            </a:lvl7pPr>
            <a:lvl8pPr lvl="7" algn="ctr" rtl="0">
              <a:lnSpc>
                <a:spcPct val="100000"/>
              </a:lnSpc>
              <a:spcBef>
                <a:spcPts val="0"/>
              </a:spcBef>
              <a:spcAft>
                <a:spcPts val="0"/>
              </a:spcAft>
              <a:buSzPts val="1600"/>
              <a:buNone/>
              <a:defRPr sz="1600" b="1"/>
            </a:lvl8pPr>
            <a:lvl9pPr lvl="8" algn="ctr" rtl="0">
              <a:lnSpc>
                <a:spcPct val="100000"/>
              </a:lnSpc>
              <a:spcBef>
                <a:spcPts val="0"/>
              </a:spcBef>
              <a:spcAft>
                <a:spcPts val="0"/>
              </a:spcAft>
              <a:buSzPts val="1600"/>
              <a:buNone/>
              <a:defRPr sz="1600" b="1"/>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title">
  <p:cSld name="CUSTOM_9">
    <p:spTree>
      <p:nvGrpSpPr>
        <p:cNvPr id="1" name="Shape 232"/>
        <p:cNvGrpSpPr/>
        <p:nvPr/>
      </p:nvGrpSpPr>
      <p:grpSpPr>
        <a:xfrm>
          <a:off x="0" y="0"/>
          <a:ext cx="0" cy="0"/>
          <a:chOff x="0" y="0"/>
          <a:chExt cx="0" cy="0"/>
        </a:xfrm>
      </p:grpSpPr>
      <p:sp>
        <p:nvSpPr>
          <p:cNvPr id="233" name="Google Shape;233;p19"/>
          <p:cNvSpPr txBox="1">
            <a:spLocks noGrp="1"/>
          </p:cNvSpPr>
          <p:nvPr>
            <p:ph type="title"/>
          </p:nvPr>
        </p:nvSpPr>
        <p:spPr>
          <a:xfrm>
            <a:off x="3324775" y="957875"/>
            <a:ext cx="4840500" cy="16143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our columns">
  <p:cSld name="CUSTOM_3_1_1_1">
    <p:spTree>
      <p:nvGrpSpPr>
        <p:cNvPr id="1" name="Shape 234"/>
        <p:cNvGrpSpPr/>
        <p:nvPr/>
      </p:nvGrpSpPr>
      <p:grpSpPr>
        <a:xfrm>
          <a:off x="0" y="0"/>
          <a:ext cx="0" cy="0"/>
          <a:chOff x="0" y="0"/>
          <a:chExt cx="0" cy="0"/>
        </a:xfrm>
      </p:grpSpPr>
      <p:sp>
        <p:nvSpPr>
          <p:cNvPr id="235" name="Google Shape;235;p2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236" name="Google Shape;236;p20"/>
          <p:cNvSpPr txBox="1">
            <a:spLocks noGrp="1"/>
          </p:cNvSpPr>
          <p:nvPr>
            <p:ph type="subTitle" idx="1"/>
          </p:nvPr>
        </p:nvSpPr>
        <p:spPr>
          <a:xfrm>
            <a:off x="1996563" y="1920775"/>
            <a:ext cx="1633200" cy="483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50"/>
              <a:buNone/>
              <a:defRPr sz="1000"/>
            </a:lvl1pPr>
            <a:lvl2pPr lvl="1" algn="r" rtl="0">
              <a:lnSpc>
                <a:spcPct val="100000"/>
              </a:lnSpc>
              <a:spcBef>
                <a:spcPts val="0"/>
              </a:spcBef>
              <a:spcAft>
                <a:spcPts val="0"/>
              </a:spcAft>
              <a:buSzPts val="950"/>
              <a:buNone/>
              <a:defRPr sz="950"/>
            </a:lvl2pPr>
            <a:lvl3pPr lvl="2" algn="r" rtl="0">
              <a:lnSpc>
                <a:spcPct val="100000"/>
              </a:lnSpc>
              <a:spcBef>
                <a:spcPts val="0"/>
              </a:spcBef>
              <a:spcAft>
                <a:spcPts val="0"/>
              </a:spcAft>
              <a:buSzPts val="950"/>
              <a:buNone/>
              <a:defRPr sz="950"/>
            </a:lvl3pPr>
            <a:lvl4pPr lvl="3" algn="r" rtl="0">
              <a:lnSpc>
                <a:spcPct val="100000"/>
              </a:lnSpc>
              <a:spcBef>
                <a:spcPts val="0"/>
              </a:spcBef>
              <a:spcAft>
                <a:spcPts val="0"/>
              </a:spcAft>
              <a:buSzPts val="950"/>
              <a:buNone/>
              <a:defRPr sz="950"/>
            </a:lvl4pPr>
            <a:lvl5pPr lvl="4" algn="r" rtl="0">
              <a:lnSpc>
                <a:spcPct val="100000"/>
              </a:lnSpc>
              <a:spcBef>
                <a:spcPts val="0"/>
              </a:spcBef>
              <a:spcAft>
                <a:spcPts val="0"/>
              </a:spcAft>
              <a:buSzPts val="950"/>
              <a:buNone/>
              <a:defRPr sz="950"/>
            </a:lvl5pPr>
            <a:lvl6pPr lvl="5" algn="r" rtl="0">
              <a:lnSpc>
                <a:spcPct val="100000"/>
              </a:lnSpc>
              <a:spcBef>
                <a:spcPts val="0"/>
              </a:spcBef>
              <a:spcAft>
                <a:spcPts val="0"/>
              </a:spcAft>
              <a:buSzPts val="950"/>
              <a:buNone/>
              <a:defRPr sz="950"/>
            </a:lvl6pPr>
            <a:lvl7pPr lvl="6" algn="r" rtl="0">
              <a:lnSpc>
                <a:spcPct val="100000"/>
              </a:lnSpc>
              <a:spcBef>
                <a:spcPts val="0"/>
              </a:spcBef>
              <a:spcAft>
                <a:spcPts val="0"/>
              </a:spcAft>
              <a:buSzPts val="950"/>
              <a:buNone/>
              <a:defRPr sz="950"/>
            </a:lvl7pPr>
            <a:lvl8pPr lvl="7" algn="r" rtl="0">
              <a:lnSpc>
                <a:spcPct val="100000"/>
              </a:lnSpc>
              <a:spcBef>
                <a:spcPts val="0"/>
              </a:spcBef>
              <a:spcAft>
                <a:spcPts val="0"/>
              </a:spcAft>
              <a:buSzPts val="950"/>
              <a:buNone/>
              <a:defRPr sz="950"/>
            </a:lvl8pPr>
            <a:lvl9pPr lvl="8" algn="r" rtl="0">
              <a:lnSpc>
                <a:spcPct val="100000"/>
              </a:lnSpc>
              <a:spcBef>
                <a:spcPts val="0"/>
              </a:spcBef>
              <a:spcAft>
                <a:spcPts val="0"/>
              </a:spcAft>
              <a:buSzPts val="950"/>
              <a:buNone/>
              <a:defRPr sz="950"/>
            </a:lvl9pPr>
          </a:lstStyle>
          <a:p>
            <a:endParaRPr/>
          </a:p>
        </p:txBody>
      </p:sp>
      <p:sp>
        <p:nvSpPr>
          <p:cNvPr id="237" name="Google Shape;237;p20"/>
          <p:cNvSpPr txBox="1">
            <a:spLocks noGrp="1"/>
          </p:cNvSpPr>
          <p:nvPr>
            <p:ph type="subTitle" idx="2"/>
          </p:nvPr>
        </p:nvSpPr>
        <p:spPr>
          <a:xfrm>
            <a:off x="1996563" y="1599575"/>
            <a:ext cx="1633200" cy="4389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600"/>
              <a:buNone/>
              <a:defRPr sz="1600" b="1"/>
            </a:lvl1pPr>
            <a:lvl2pPr lvl="1" algn="r" rtl="0">
              <a:lnSpc>
                <a:spcPct val="100000"/>
              </a:lnSpc>
              <a:spcBef>
                <a:spcPts val="0"/>
              </a:spcBef>
              <a:spcAft>
                <a:spcPts val="0"/>
              </a:spcAft>
              <a:buSzPts val="1600"/>
              <a:buNone/>
              <a:defRPr sz="1600" b="1"/>
            </a:lvl2pPr>
            <a:lvl3pPr lvl="2" algn="r" rtl="0">
              <a:lnSpc>
                <a:spcPct val="100000"/>
              </a:lnSpc>
              <a:spcBef>
                <a:spcPts val="0"/>
              </a:spcBef>
              <a:spcAft>
                <a:spcPts val="0"/>
              </a:spcAft>
              <a:buSzPts val="1600"/>
              <a:buNone/>
              <a:defRPr sz="1600" b="1"/>
            </a:lvl3pPr>
            <a:lvl4pPr lvl="3" algn="r" rtl="0">
              <a:lnSpc>
                <a:spcPct val="100000"/>
              </a:lnSpc>
              <a:spcBef>
                <a:spcPts val="0"/>
              </a:spcBef>
              <a:spcAft>
                <a:spcPts val="0"/>
              </a:spcAft>
              <a:buSzPts val="1600"/>
              <a:buNone/>
              <a:defRPr sz="1600" b="1"/>
            </a:lvl4pPr>
            <a:lvl5pPr lvl="4" algn="r" rtl="0">
              <a:lnSpc>
                <a:spcPct val="100000"/>
              </a:lnSpc>
              <a:spcBef>
                <a:spcPts val="0"/>
              </a:spcBef>
              <a:spcAft>
                <a:spcPts val="0"/>
              </a:spcAft>
              <a:buSzPts val="1600"/>
              <a:buNone/>
              <a:defRPr sz="1600" b="1"/>
            </a:lvl5pPr>
            <a:lvl6pPr lvl="5" algn="r" rtl="0">
              <a:lnSpc>
                <a:spcPct val="100000"/>
              </a:lnSpc>
              <a:spcBef>
                <a:spcPts val="0"/>
              </a:spcBef>
              <a:spcAft>
                <a:spcPts val="0"/>
              </a:spcAft>
              <a:buSzPts val="1600"/>
              <a:buNone/>
              <a:defRPr sz="1600" b="1"/>
            </a:lvl6pPr>
            <a:lvl7pPr lvl="6" algn="r" rtl="0">
              <a:lnSpc>
                <a:spcPct val="100000"/>
              </a:lnSpc>
              <a:spcBef>
                <a:spcPts val="0"/>
              </a:spcBef>
              <a:spcAft>
                <a:spcPts val="0"/>
              </a:spcAft>
              <a:buSzPts val="1600"/>
              <a:buNone/>
              <a:defRPr sz="1600" b="1"/>
            </a:lvl7pPr>
            <a:lvl8pPr lvl="7" algn="r" rtl="0">
              <a:lnSpc>
                <a:spcPct val="100000"/>
              </a:lnSpc>
              <a:spcBef>
                <a:spcPts val="0"/>
              </a:spcBef>
              <a:spcAft>
                <a:spcPts val="0"/>
              </a:spcAft>
              <a:buSzPts val="1600"/>
              <a:buNone/>
              <a:defRPr sz="1600" b="1"/>
            </a:lvl8pPr>
            <a:lvl9pPr lvl="8" algn="r" rtl="0">
              <a:lnSpc>
                <a:spcPct val="100000"/>
              </a:lnSpc>
              <a:spcBef>
                <a:spcPts val="0"/>
              </a:spcBef>
              <a:spcAft>
                <a:spcPts val="0"/>
              </a:spcAft>
              <a:buSzPts val="1600"/>
              <a:buNone/>
              <a:defRPr sz="1600" b="1"/>
            </a:lvl9pPr>
          </a:lstStyle>
          <a:p>
            <a:endParaRPr/>
          </a:p>
        </p:txBody>
      </p:sp>
      <p:sp>
        <p:nvSpPr>
          <p:cNvPr id="238" name="Google Shape;238;p20"/>
          <p:cNvSpPr txBox="1">
            <a:spLocks noGrp="1"/>
          </p:cNvSpPr>
          <p:nvPr>
            <p:ph type="subTitle" idx="3"/>
          </p:nvPr>
        </p:nvSpPr>
        <p:spPr>
          <a:xfrm>
            <a:off x="1014038" y="2992525"/>
            <a:ext cx="1633200" cy="483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50"/>
              <a:buNone/>
              <a:defRPr sz="1000"/>
            </a:lvl1pPr>
            <a:lvl2pPr lvl="1" algn="r" rtl="0">
              <a:lnSpc>
                <a:spcPct val="100000"/>
              </a:lnSpc>
              <a:spcBef>
                <a:spcPts val="0"/>
              </a:spcBef>
              <a:spcAft>
                <a:spcPts val="0"/>
              </a:spcAft>
              <a:buSzPts val="950"/>
              <a:buNone/>
              <a:defRPr sz="950"/>
            </a:lvl2pPr>
            <a:lvl3pPr lvl="2" algn="r" rtl="0">
              <a:lnSpc>
                <a:spcPct val="100000"/>
              </a:lnSpc>
              <a:spcBef>
                <a:spcPts val="0"/>
              </a:spcBef>
              <a:spcAft>
                <a:spcPts val="0"/>
              </a:spcAft>
              <a:buSzPts val="950"/>
              <a:buNone/>
              <a:defRPr sz="950"/>
            </a:lvl3pPr>
            <a:lvl4pPr lvl="3" algn="r" rtl="0">
              <a:lnSpc>
                <a:spcPct val="100000"/>
              </a:lnSpc>
              <a:spcBef>
                <a:spcPts val="0"/>
              </a:spcBef>
              <a:spcAft>
                <a:spcPts val="0"/>
              </a:spcAft>
              <a:buSzPts val="950"/>
              <a:buNone/>
              <a:defRPr sz="950"/>
            </a:lvl4pPr>
            <a:lvl5pPr lvl="4" algn="r" rtl="0">
              <a:lnSpc>
                <a:spcPct val="100000"/>
              </a:lnSpc>
              <a:spcBef>
                <a:spcPts val="0"/>
              </a:spcBef>
              <a:spcAft>
                <a:spcPts val="0"/>
              </a:spcAft>
              <a:buSzPts val="950"/>
              <a:buNone/>
              <a:defRPr sz="950"/>
            </a:lvl5pPr>
            <a:lvl6pPr lvl="5" algn="r" rtl="0">
              <a:lnSpc>
                <a:spcPct val="100000"/>
              </a:lnSpc>
              <a:spcBef>
                <a:spcPts val="0"/>
              </a:spcBef>
              <a:spcAft>
                <a:spcPts val="0"/>
              </a:spcAft>
              <a:buSzPts val="950"/>
              <a:buNone/>
              <a:defRPr sz="950"/>
            </a:lvl6pPr>
            <a:lvl7pPr lvl="6" algn="r" rtl="0">
              <a:lnSpc>
                <a:spcPct val="100000"/>
              </a:lnSpc>
              <a:spcBef>
                <a:spcPts val="0"/>
              </a:spcBef>
              <a:spcAft>
                <a:spcPts val="0"/>
              </a:spcAft>
              <a:buSzPts val="950"/>
              <a:buNone/>
              <a:defRPr sz="950"/>
            </a:lvl7pPr>
            <a:lvl8pPr lvl="7" algn="r" rtl="0">
              <a:lnSpc>
                <a:spcPct val="100000"/>
              </a:lnSpc>
              <a:spcBef>
                <a:spcPts val="0"/>
              </a:spcBef>
              <a:spcAft>
                <a:spcPts val="0"/>
              </a:spcAft>
              <a:buSzPts val="950"/>
              <a:buNone/>
              <a:defRPr sz="950"/>
            </a:lvl8pPr>
            <a:lvl9pPr lvl="8" algn="r" rtl="0">
              <a:lnSpc>
                <a:spcPct val="100000"/>
              </a:lnSpc>
              <a:spcBef>
                <a:spcPts val="0"/>
              </a:spcBef>
              <a:spcAft>
                <a:spcPts val="0"/>
              </a:spcAft>
              <a:buSzPts val="950"/>
              <a:buNone/>
              <a:defRPr sz="950"/>
            </a:lvl9pPr>
          </a:lstStyle>
          <a:p>
            <a:endParaRPr/>
          </a:p>
        </p:txBody>
      </p:sp>
      <p:sp>
        <p:nvSpPr>
          <p:cNvPr id="239" name="Google Shape;239;p20"/>
          <p:cNvSpPr txBox="1">
            <a:spLocks noGrp="1"/>
          </p:cNvSpPr>
          <p:nvPr>
            <p:ph type="subTitle" idx="4"/>
          </p:nvPr>
        </p:nvSpPr>
        <p:spPr>
          <a:xfrm>
            <a:off x="1014038" y="2671274"/>
            <a:ext cx="1633200" cy="4389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600"/>
              <a:buNone/>
              <a:defRPr sz="1600" b="1"/>
            </a:lvl1pPr>
            <a:lvl2pPr lvl="1" algn="r" rtl="0">
              <a:lnSpc>
                <a:spcPct val="100000"/>
              </a:lnSpc>
              <a:spcBef>
                <a:spcPts val="0"/>
              </a:spcBef>
              <a:spcAft>
                <a:spcPts val="0"/>
              </a:spcAft>
              <a:buSzPts val="1600"/>
              <a:buNone/>
              <a:defRPr sz="1600" b="1"/>
            </a:lvl2pPr>
            <a:lvl3pPr lvl="2" algn="r" rtl="0">
              <a:lnSpc>
                <a:spcPct val="100000"/>
              </a:lnSpc>
              <a:spcBef>
                <a:spcPts val="0"/>
              </a:spcBef>
              <a:spcAft>
                <a:spcPts val="0"/>
              </a:spcAft>
              <a:buSzPts val="1600"/>
              <a:buNone/>
              <a:defRPr sz="1600" b="1"/>
            </a:lvl3pPr>
            <a:lvl4pPr lvl="3" algn="r" rtl="0">
              <a:lnSpc>
                <a:spcPct val="100000"/>
              </a:lnSpc>
              <a:spcBef>
                <a:spcPts val="0"/>
              </a:spcBef>
              <a:spcAft>
                <a:spcPts val="0"/>
              </a:spcAft>
              <a:buSzPts val="1600"/>
              <a:buNone/>
              <a:defRPr sz="1600" b="1"/>
            </a:lvl4pPr>
            <a:lvl5pPr lvl="4" algn="r" rtl="0">
              <a:lnSpc>
                <a:spcPct val="100000"/>
              </a:lnSpc>
              <a:spcBef>
                <a:spcPts val="0"/>
              </a:spcBef>
              <a:spcAft>
                <a:spcPts val="0"/>
              </a:spcAft>
              <a:buSzPts val="1600"/>
              <a:buNone/>
              <a:defRPr sz="1600" b="1"/>
            </a:lvl5pPr>
            <a:lvl6pPr lvl="5" algn="r" rtl="0">
              <a:lnSpc>
                <a:spcPct val="100000"/>
              </a:lnSpc>
              <a:spcBef>
                <a:spcPts val="0"/>
              </a:spcBef>
              <a:spcAft>
                <a:spcPts val="0"/>
              </a:spcAft>
              <a:buSzPts val="1600"/>
              <a:buNone/>
              <a:defRPr sz="1600" b="1"/>
            </a:lvl6pPr>
            <a:lvl7pPr lvl="6" algn="r" rtl="0">
              <a:lnSpc>
                <a:spcPct val="100000"/>
              </a:lnSpc>
              <a:spcBef>
                <a:spcPts val="0"/>
              </a:spcBef>
              <a:spcAft>
                <a:spcPts val="0"/>
              </a:spcAft>
              <a:buSzPts val="1600"/>
              <a:buNone/>
              <a:defRPr sz="1600" b="1"/>
            </a:lvl7pPr>
            <a:lvl8pPr lvl="7" algn="r" rtl="0">
              <a:lnSpc>
                <a:spcPct val="100000"/>
              </a:lnSpc>
              <a:spcBef>
                <a:spcPts val="0"/>
              </a:spcBef>
              <a:spcAft>
                <a:spcPts val="0"/>
              </a:spcAft>
              <a:buSzPts val="1600"/>
              <a:buNone/>
              <a:defRPr sz="1600" b="1"/>
            </a:lvl8pPr>
            <a:lvl9pPr lvl="8" algn="r" rtl="0">
              <a:lnSpc>
                <a:spcPct val="100000"/>
              </a:lnSpc>
              <a:spcBef>
                <a:spcPts val="0"/>
              </a:spcBef>
              <a:spcAft>
                <a:spcPts val="0"/>
              </a:spcAft>
              <a:buSzPts val="1600"/>
              <a:buNone/>
              <a:defRPr sz="1600" b="1"/>
            </a:lvl9pPr>
          </a:lstStyle>
          <a:p>
            <a:endParaRPr/>
          </a:p>
        </p:txBody>
      </p:sp>
      <p:sp>
        <p:nvSpPr>
          <p:cNvPr id="240" name="Google Shape;240;p20"/>
          <p:cNvSpPr txBox="1">
            <a:spLocks noGrp="1"/>
          </p:cNvSpPr>
          <p:nvPr>
            <p:ph type="subTitle" idx="5"/>
          </p:nvPr>
        </p:nvSpPr>
        <p:spPr>
          <a:xfrm flipH="1">
            <a:off x="5514238" y="1920775"/>
            <a:ext cx="1633200" cy="48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50"/>
              <a:buNone/>
              <a:defRPr sz="1000"/>
            </a:lvl1pPr>
            <a:lvl2pPr lvl="1" rtl="0">
              <a:lnSpc>
                <a:spcPct val="100000"/>
              </a:lnSpc>
              <a:spcBef>
                <a:spcPts val="0"/>
              </a:spcBef>
              <a:spcAft>
                <a:spcPts val="0"/>
              </a:spcAft>
              <a:buSzPts val="950"/>
              <a:buNone/>
              <a:defRPr sz="950"/>
            </a:lvl2pPr>
            <a:lvl3pPr lvl="2" rtl="0">
              <a:lnSpc>
                <a:spcPct val="100000"/>
              </a:lnSpc>
              <a:spcBef>
                <a:spcPts val="0"/>
              </a:spcBef>
              <a:spcAft>
                <a:spcPts val="0"/>
              </a:spcAft>
              <a:buSzPts val="950"/>
              <a:buNone/>
              <a:defRPr sz="950"/>
            </a:lvl3pPr>
            <a:lvl4pPr lvl="3" rtl="0">
              <a:lnSpc>
                <a:spcPct val="100000"/>
              </a:lnSpc>
              <a:spcBef>
                <a:spcPts val="0"/>
              </a:spcBef>
              <a:spcAft>
                <a:spcPts val="0"/>
              </a:spcAft>
              <a:buSzPts val="950"/>
              <a:buNone/>
              <a:defRPr sz="950"/>
            </a:lvl4pPr>
            <a:lvl5pPr lvl="4" rtl="0">
              <a:lnSpc>
                <a:spcPct val="100000"/>
              </a:lnSpc>
              <a:spcBef>
                <a:spcPts val="0"/>
              </a:spcBef>
              <a:spcAft>
                <a:spcPts val="0"/>
              </a:spcAft>
              <a:buSzPts val="950"/>
              <a:buNone/>
              <a:defRPr sz="950"/>
            </a:lvl5pPr>
            <a:lvl6pPr lvl="5" rtl="0">
              <a:lnSpc>
                <a:spcPct val="100000"/>
              </a:lnSpc>
              <a:spcBef>
                <a:spcPts val="0"/>
              </a:spcBef>
              <a:spcAft>
                <a:spcPts val="0"/>
              </a:spcAft>
              <a:buSzPts val="950"/>
              <a:buNone/>
              <a:defRPr sz="950"/>
            </a:lvl6pPr>
            <a:lvl7pPr lvl="6" rtl="0">
              <a:lnSpc>
                <a:spcPct val="100000"/>
              </a:lnSpc>
              <a:spcBef>
                <a:spcPts val="0"/>
              </a:spcBef>
              <a:spcAft>
                <a:spcPts val="0"/>
              </a:spcAft>
              <a:buSzPts val="950"/>
              <a:buNone/>
              <a:defRPr sz="950"/>
            </a:lvl7pPr>
            <a:lvl8pPr lvl="7" rtl="0">
              <a:lnSpc>
                <a:spcPct val="100000"/>
              </a:lnSpc>
              <a:spcBef>
                <a:spcPts val="0"/>
              </a:spcBef>
              <a:spcAft>
                <a:spcPts val="0"/>
              </a:spcAft>
              <a:buSzPts val="950"/>
              <a:buNone/>
              <a:defRPr sz="950"/>
            </a:lvl8pPr>
            <a:lvl9pPr lvl="8" rtl="0">
              <a:lnSpc>
                <a:spcPct val="100000"/>
              </a:lnSpc>
              <a:spcBef>
                <a:spcPts val="0"/>
              </a:spcBef>
              <a:spcAft>
                <a:spcPts val="0"/>
              </a:spcAft>
              <a:buSzPts val="950"/>
              <a:buNone/>
              <a:defRPr sz="950"/>
            </a:lvl9pPr>
          </a:lstStyle>
          <a:p>
            <a:endParaRPr/>
          </a:p>
        </p:txBody>
      </p:sp>
      <p:sp>
        <p:nvSpPr>
          <p:cNvPr id="241" name="Google Shape;241;p20"/>
          <p:cNvSpPr txBox="1">
            <a:spLocks noGrp="1"/>
          </p:cNvSpPr>
          <p:nvPr>
            <p:ph type="subTitle" idx="6"/>
          </p:nvPr>
        </p:nvSpPr>
        <p:spPr>
          <a:xfrm flipH="1">
            <a:off x="5514238" y="1599525"/>
            <a:ext cx="1633200" cy="43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600"/>
              <a:buNone/>
              <a:defRPr sz="1600" b="1"/>
            </a:lvl1pPr>
            <a:lvl2pPr lvl="1" rtl="0">
              <a:lnSpc>
                <a:spcPct val="100000"/>
              </a:lnSpc>
              <a:spcBef>
                <a:spcPts val="0"/>
              </a:spcBef>
              <a:spcAft>
                <a:spcPts val="0"/>
              </a:spcAft>
              <a:buSzPts val="1600"/>
              <a:buNone/>
              <a:defRPr sz="1600" b="1"/>
            </a:lvl2pPr>
            <a:lvl3pPr lvl="2" rtl="0">
              <a:lnSpc>
                <a:spcPct val="100000"/>
              </a:lnSpc>
              <a:spcBef>
                <a:spcPts val="0"/>
              </a:spcBef>
              <a:spcAft>
                <a:spcPts val="0"/>
              </a:spcAft>
              <a:buSzPts val="1600"/>
              <a:buNone/>
              <a:defRPr sz="1600" b="1"/>
            </a:lvl3pPr>
            <a:lvl4pPr lvl="3" rtl="0">
              <a:lnSpc>
                <a:spcPct val="100000"/>
              </a:lnSpc>
              <a:spcBef>
                <a:spcPts val="0"/>
              </a:spcBef>
              <a:spcAft>
                <a:spcPts val="0"/>
              </a:spcAft>
              <a:buSzPts val="1600"/>
              <a:buNone/>
              <a:defRPr sz="1600" b="1"/>
            </a:lvl4pPr>
            <a:lvl5pPr lvl="4" rtl="0">
              <a:lnSpc>
                <a:spcPct val="100000"/>
              </a:lnSpc>
              <a:spcBef>
                <a:spcPts val="0"/>
              </a:spcBef>
              <a:spcAft>
                <a:spcPts val="0"/>
              </a:spcAft>
              <a:buSzPts val="1600"/>
              <a:buNone/>
              <a:defRPr sz="1600" b="1"/>
            </a:lvl5pPr>
            <a:lvl6pPr lvl="5" rtl="0">
              <a:lnSpc>
                <a:spcPct val="100000"/>
              </a:lnSpc>
              <a:spcBef>
                <a:spcPts val="0"/>
              </a:spcBef>
              <a:spcAft>
                <a:spcPts val="0"/>
              </a:spcAft>
              <a:buSzPts val="1600"/>
              <a:buNone/>
              <a:defRPr sz="1600" b="1"/>
            </a:lvl6pPr>
            <a:lvl7pPr lvl="6" rtl="0">
              <a:lnSpc>
                <a:spcPct val="100000"/>
              </a:lnSpc>
              <a:spcBef>
                <a:spcPts val="0"/>
              </a:spcBef>
              <a:spcAft>
                <a:spcPts val="0"/>
              </a:spcAft>
              <a:buSzPts val="1600"/>
              <a:buNone/>
              <a:defRPr sz="1600" b="1"/>
            </a:lvl7pPr>
            <a:lvl8pPr lvl="7" rtl="0">
              <a:lnSpc>
                <a:spcPct val="100000"/>
              </a:lnSpc>
              <a:spcBef>
                <a:spcPts val="0"/>
              </a:spcBef>
              <a:spcAft>
                <a:spcPts val="0"/>
              </a:spcAft>
              <a:buSzPts val="1600"/>
              <a:buNone/>
              <a:defRPr sz="1600" b="1"/>
            </a:lvl8pPr>
            <a:lvl9pPr lvl="8" rtl="0">
              <a:lnSpc>
                <a:spcPct val="100000"/>
              </a:lnSpc>
              <a:spcBef>
                <a:spcPts val="0"/>
              </a:spcBef>
              <a:spcAft>
                <a:spcPts val="0"/>
              </a:spcAft>
              <a:buSzPts val="1600"/>
              <a:buNone/>
              <a:defRPr sz="1600" b="1"/>
            </a:lvl9pPr>
          </a:lstStyle>
          <a:p>
            <a:endParaRPr/>
          </a:p>
        </p:txBody>
      </p:sp>
      <p:sp>
        <p:nvSpPr>
          <p:cNvPr id="242" name="Google Shape;242;p20"/>
          <p:cNvSpPr txBox="1">
            <a:spLocks noGrp="1"/>
          </p:cNvSpPr>
          <p:nvPr>
            <p:ph type="subTitle" idx="7"/>
          </p:nvPr>
        </p:nvSpPr>
        <p:spPr>
          <a:xfrm flipH="1">
            <a:off x="6496763" y="2992525"/>
            <a:ext cx="1633200" cy="48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50"/>
              <a:buNone/>
              <a:defRPr sz="1000"/>
            </a:lvl1pPr>
            <a:lvl2pPr lvl="1" rtl="0">
              <a:lnSpc>
                <a:spcPct val="100000"/>
              </a:lnSpc>
              <a:spcBef>
                <a:spcPts val="0"/>
              </a:spcBef>
              <a:spcAft>
                <a:spcPts val="0"/>
              </a:spcAft>
              <a:buSzPts val="950"/>
              <a:buNone/>
              <a:defRPr sz="950"/>
            </a:lvl2pPr>
            <a:lvl3pPr lvl="2" rtl="0">
              <a:lnSpc>
                <a:spcPct val="100000"/>
              </a:lnSpc>
              <a:spcBef>
                <a:spcPts val="0"/>
              </a:spcBef>
              <a:spcAft>
                <a:spcPts val="0"/>
              </a:spcAft>
              <a:buSzPts val="950"/>
              <a:buNone/>
              <a:defRPr sz="950"/>
            </a:lvl3pPr>
            <a:lvl4pPr lvl="3" rtl="0">
              <a:lnSpc>
                <a:spcPct val="100000"/>
              </a:lnSpc>
              <a:spcBef>
                <a:spcPts val="0"/>
              </a:spcBef>
              <a:spcAft>
                <a:spcPts val="0"/>
              </a:spcAft>
              <a:buSzPts val="950"/>
              <a:buNone/>
              <a:defRPr sz="950"/>
            </a:lvl4pPr>
            <a:lvl5pPr lvl="4" rtl="0">
              <a:lnSpc>
                <a:spcPct val="100000"/>
              </a:lnSpc>
              <a:spcBef>
                <a:spcPts val="0"/>
              </a:spcBef>
              <a:spcAft>
                <a:spcPts val="0"/>
              </a:spcAft>
              <a:buSzPts val="950"/>
              <a:buNone/>
              <a:defRPr sz="950"/>
            </a:lvl5pPr>
            <a:lvl6pPr lvl="5" rtl="0">
              <a:lnSpc>
                <a:spcPct val="100000"/>
              </a:lnSpc>
              <a:spcBef>
                <a:spcPts val="0"/>
              </a:spcBef>
              <a:spcAft>
                <a:spcPts val="0"/>
              </a:spcAft>
              <a:buSzPts val="950"/>
              <a:buNone/>
              <a:defRPr sz="950"/>
            </a:lvl6pPr>
            <a:lvl7pPr lvl="6" rtl="0">
              <a:lnSpc>
                <a:spcPct val="100000"/>
              </a:lnSpc>
              <a:spcBef>
                <a:spcPts val="0"/>
              </a:spcBef>
              <a:spcAft>
                <a:spcPts val="0"/>
              </a:spcAft>
              <a:buSzPts val="950"/>
              <a:buNone/>
              <a:defRPr sz="950"/>
            </a:lvl7pPr>
            <a:lvl8pPr lvl="7" rtl="0">
              <a:lnSpc>
                <a:spcPct val="100000"/>
              </a:lnSpc>
              <a:spcBef>
                <a:spcPts val="0"/>
              </a:spcBef>
              <a:spcAft>
                <a:spcPts val="0"/>
              </a:spcAft>
              <a:buSzPts val="950"/>
              <a:buNone/>
              <a:defRPr sz="950"/>
            </a:lvl8pPr>
            <a:lvl9pPr lvl="8" rtl="0">
              <a:lnSpc>
                <a:spcPct val="100000"/>
              </a:lnSpc>
              <a:spcBef>
                <a:spcPts val="0"/>
              </a:spcBef>
              <a:spcAft>
                <a:spcPts val="0"/>
              </a:spcAft>
              <a:buSzPts val="950"/>
              <a:buNone/>
              <a:defRPr sz="950"/>
            </a:lvl9pPr>
          </a:lstStyle>
          <a:p>
            <a:endParaRPr/>
          </a:p>
        </p:txBody>
      </p:sp>
      <p:sp>
        <p:nvSpPr>
          <p:cNvPr id="243" name="Google Shape;243;p20"/>
          <p:cNvSpPr txBox="1">
            <a:spLocks noGrp="1"/>
          </p:cNvSpPr>
          <p:nvPr>
            <p:ph type="subTitle" idx="8"/>
          </p:nvPr>
        </p:nvSpPr>
        <p:spPr>
          <a:xfrm flipH="1">
            <a:off x="6496763" y="2671274"/>
            <a:ext cx="1633200" cy="43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600"/>
              <a:buNone/>
              <a:defRPr sz="1600" b="1"/>
            </a:lvl1pPr>
            <a:lvl2pPr lvl="1" rtl="0">
              <a:lnSpc>
                <a:spcPct val="100000"/>
              </a:lnSpc>
              <a:spcBef>
                <a:spcPts val="0"/>
              </a:spcBef>
              <a:spcAft>
                <a:spcPts val="0"/>
              </a:spcAft>
              <a:buSzPts val="1600"/>
              <a:buNone/>
              <a:defRPr sz="1600" b="1"/>
            </a:lvl2pPr>
            <a:lvl3pPr lvl="2" rtl="0">
              <a:lnSpc>
                <a:spcPct val="100000"/>
              </a:lnSpc>
              <a:spcBef>
                <a:spcPts val="0"/>
              </a:spcBef>
              <a:spcAft>
                <a:spcPts val="0"/>
              </a:spcAft>
              <a:buSzPts val="1600"/>
              <a:buNone/>
              <a:defRPr sz="1600" b="1"/>
            </a:lvl3pPr>
            <a:lvl4pPr lvl="3" rtl="0">
              <a:lnSpc>
                <a:spcPct val="100000"/>
              </a:lnSpc>
              <a:spcBef>
                <a:spcPts val="0"/>
              </a:spcBef>
              <a:spcAft>
                <a:spcPts val="0"/>
              </a:spcAft>
              <a:buSzPts val="1600"/>
              <a:buNone/>
              <a:defRPr sz="1600" b="1"/>
            </a:lvl4pPr>
            <a:lvl5pPr lvl="4" rtl="0">
              <a:lnSpc>
                <a:spcPct val="100000"/>
              </a:lnSpc>
              <a:spcBef>
                <a:spcPts val="0"/>
              </a:spcBef>
              <a:spcAft>
                <a:spcPts val="0"/>
              </a:spcAft>
              <a:buSzPts val="1600"/>
              <a:buNone/>
              <a:defRPr sz="1600" b="1"/>
            </a:lvl5pPr>
            <a:lvl6pPr lvl="5" rtl="0">
              <a:lnSpc>
                <a:spcPct val="100000"/>
              </a:lnSpc>
              <a:spcBef>
                <a:spcPts val="0"/>
              </a:spcBef>
              <a:spcAft>
                <a:spcPts val="0"/>
              </a:spcAft>
              <a:buSzPts val="1600"/>
              <a:buNone/>
              <a:defRPr sz="1600" b="1"/>
            </a:lvl6pPr>
            <a:lvl7pPr lvl="6" rtl="0">
              <a:lnSpc>
                <a:spcPct val="100000"/>
              </a:lnSpc>
              <a:spcBef>
                <a:spcPts val="0"/>
              </a:spcBef>
              <a:spcAft>
                <a:spcPts val="0"/>
              </a:spcAft>
              <a:buSzPts val="1600"/>
              <a:buNone/>
              <a:defRPr sz="1600" b="1"/>
            </a:lvl7pPr>
            <a:lvl8pPr lvl="7" rtl="0">
              <a:lnSpc>
                <a:spcPct val="100000"/>
              </a:lnSpc>
              <a:spcBef>
                <a:spcPts val="0"/>
              </a:spcBef>
              <a:spcAft>
                <a:spcPts val="0"/>
              </a:spcAft>
              <a:buSzPts val="1600"/>
              <a:buNone/>
              <a:defRPr sz="1600" b="1"/>
            </a:lvl8pPr>
            <a:lvl9pPr lvl="8" rtl="0">
              <a:lnSpc>
                <a:spcPct val="100000"/>
              </a:lnSpc>
              <a:spcBef>
                <a:spcPts val="0"/>
              </a:spcBef>
              <a:spcAft>
                <a:spcPts val="0"/>
              </a:spcAft>
              <a:buSzPts val="1600"/>
              <a:buNone/>
              <a:defRPr sz="1600" b="1"/>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2">
  <p:cSld name="CUSTOM_7">
    <p:spTree>
      <p:nvGrpSpPr>
        <p:cNvPr id="1" name="Shape 244"/>
        <p:cNvGrpSpPr/>
        <p:nvPr/>
      </p:nvGrpSpPr>
      <p:grpSpPr>
        <a:xfrm>
          <a:off x="0" y="0"/>
          <a:ext cx="0" cy="0"/>
          <a:chOff x="0" y="0"/>
          <a:chExt cx="0" cy="0"/>
        </a:xfrm>
      </p:grpSpPr>
      <p:sp>
        <p:nvSpPr>
          <p:cNvPr id="245" name="Google Shape;245;p21"/>
          <p:cNvSpPr/>
          <p:nvPr/>
        </p:nvSpPr>
        <p:spPr>
          <a:xfrm>
            <a:off x="0" y="1457419"/>
            <a:ext cx="9143833" cy="3333521"/>
          </a:xfrm>
          <a:custGeom>
            <a:avLst/>
            <a:gdLst/>
            <a:ahLst/>
            <a:cxnLst/>
            <a:rect l="l" t="t" r="r" b="b"/>
            <a:pathLst>
              <a:path w="285299" h="104010" extrusionOk="0">
                <a:moveTo>
                  <a:pt x="12314" y="4311"/>
                </a:moveTo>
                <a:cubicBezTo>
                  <a:pt x="13016" y="4311"/>
                  <a:pt x="13584" y="4712"/>
                  <a:pt x="13584" y="5196"/>
                </a:cubicBezTo>
                <a:lnTo>
                  <a:pt x="13584" y="12231"/>
                </a:lnTo>
                <a:cubicBezTo>
                  <a:pt x="13584" y="12715"/>
                  <a:pt x="13016" y="13116"/>
                  <a:pt x="12314" y="13116"/>
                </a:cubicBezTo>
                <a:lnTo>
                  <a:pt x="4311" y="13116"/>
                </a:lnTo>
                <a:cubicBezTo>
                  <a:pt x="3592" y="13116"/>
                  <a:pt x="3024" y="12715"/>
                  <a:pt x="3024" y="12231"/>
                </a:cubicBezTo>
                <a:lnTo>
                  <a:pt x="3024" y="5196"/>
                </a:lnTo>
                <a:cubicBezTo>
                  <a:pt x="3024" y="4712"/>
                  <a:pt x="3609" y="4311"/>
                  <a:pt x="4311" y="4311"/>
                </a:cubicBezTo>
                <a:close/>
                <a:moveTo>
                  <a:pt x="31562" y="4311"/>
                </a:moveTo>
                <a:cubicBezTo>
                  <a:pt x="32264" y="4311"/>
                  <a:pt x="32832" y="4712"/>
                  <a:pt x="32832" y="5196"/>
                </a:cubicBezTo>
                <a:lnTo>
                  <a:pt x="32832" y="12231"/>
                </a:lnTo>
                <a:cubicBezTo>
                  <a:pt x="32832" y="12715"/>
                  <a:pt x="32264" y="13116"/>
                  <a:pt x="31562" y="13116"/>
                </a:cubicBezTo>
                <a:lnTo>
                  <a:pt x="23559" y="13116"/>
                </a:lnTo>
                <a:cubicBezTo>
                  <a:pt x="22857" y="13116"/>
                  <a:pt x="22273" y="12715"/>
                  <a:pt x="22273" y="12231"/>
                </a:cubicBezTo>
                <a:lnTo>
                  <a:pt x="22273" y="5196"/>
                </a:lnTo>
                <a:cubicBezTo>
                  <a:pt x="22273" y="4712"/>
                  <a:pt x="22857" y="4311"/>
                  <a:pt x="23559" y="4311"/>
                </a:cubicBezTo>
                <a:close/>
                <a:moveTo>
                  <a:pt x="50811" y="4311"/>
                </a:moveTo>
                <a:cubicBezTo>
                  <a:pt x="51513" y="4311"/>
                  <a:pt x="52097" y="4712"/>
                  <a:pt x="52097" y="5196"/>
                </a:cubicBezTo>
                <a:lnTo>
                  <a:pt x="52097" y="12231"/>
                </a:lnTo>
                <a:cubicBezTo>
                  <a:pt x="52097" y="12715"/>
                  <a:pt x="51513" y="13116"/>
                  <a:pt x="50811" y="13116"/>
                </a:cubicBezTo>
                <a:lnTo>
                  <a:pt x="42807" y="13116"/>
                </a:lnTo>
                <a:cubicBezTo>
                  <a:pt x="42106" y="13116"/>
                  <a:pt x="41521" y="12715"/>
                  <a:pt x="41521" y="12231"/>
                </a:cubicBezTo>
                <a:lnTo>
                  <a:pt x="41521" y="5196"/>
                </a:lnTo>
                <a:cubicBezTo>
                  <a:pt x="41521" y="4712"/>
                  <a:pt x="42106" y="4311"/>
                  <a:pt x="42807" y="4311"/>
                </a:cubicBezTo>
                <a:close/>
                <a:moveTo>
                  <a:pt x="70059" y="4311"/>
                </a:moveTo>
                <a:cubicBezTo>
                  <a:pt x="70761" y="4311"/>
                  <a:pt x="71346" y="4712"/>
                  <a:pt x="71346" y="5196"/>
                </a:cubicBezTo>
                <a:lnTo>
                  <a:pt x="71346" y="12231"/>
                </a:lnTo>
                <a:cubicBezTo>
                  <a:pt x="71346" y="12715"/>
                  <a:pt x="70761" y="13116"/>
                  <a:pt x="70059" y="13116"/>
                </a:cubicBezTo>
                <a:lnTo>
                  <a:pt x="62056" y="13116"/>
                </a:lnTo>
                <a:cubicBezTo>
                  <a:pt x="61354" y="13116"/>
                  <a:pt x="60769" y="12715"/>
                  <a:pt x="60769" y="12231"/>
                </a:cubicBezTo>
                <a:lnTo>
                  <a:pt x="60769" y="5196"/>
                </a:lnTo>
                <a:cubicBezTo>
                  <a:pt x="60769" y="4712"/>
                  <a:pt x="61354" y="4311"/>
                  <a:pt x="62056" y="4311"/>
                </a:cubicBezTo>
                <a:close/>
                <a:moveTo>
                  <a:pt x="89307" y="4311"/>
                </a:moveTo>
                <a:cubicBezTo>
                  <a:pt x="90009" y="4311"/>
                  <a:pt x="90594" y="4712"/>
                  <a:pt x="90594" y="5196"/>
                </a:cubicBezTo>
                <a:lnTo>
                  <a:pt x="90594" y="12231"/>
                </a:lnTo>
                <a:cubicBezTo>
                  <a:pt x="90594" y="12715"/>
                  <a:pt x="90009" y="13116"/>
                  <a:pt x="89307" y="13116"/>
                </a:cubicBezTo>
                <a:lnTo>
                  <a:pt x="81304" y="13116"/>
                </a:lnTo>
                <a:cubicBezTo>
                  <a:pt x="80602" y="13116"/>
                  <a:pt x="80017" y="12715"/>
                  <a:pt x="80017" y="12231"/>
                </a:cubicBezTo>
                <a:lnTo>
                  <a:pt x="80017" y="5196"/>
                </a:lnTo>
                <a:cubicBezTo>
                  <a:pt x="80017" y="4712"/>
                  <a:pt x="80602" y="4311"/>
                  <a:pt x="81304" y="4311"/>
                </a:cubicBezTo>
                <a:close/>
                <a:moveTo>
                  <a:pt x="108556" y="4311"/>
                </a:moveTo>
                <a:cubicBezTo>
                  <a:pt x="109257" y="4311"/>
                  <a:pt x="109842" y="4712"/>
                  <a:pt x="109842" y="5196"/>
                </a:cubicBezTo>
                <a:lnTo>
                  <a:pt x="109842" y="12231"/>
                </a:lnTo>
                <a:cubicBezTo>
                  <a:pt x="109842" y="12715"/>
                  <a:pt x="109257" y="13116"/>
                  <a:pt x="108556" y="13116"/>
                </a:cubicBezTo>
                <a:lnTo>
                  <a:pt x="100552" y="13116"/>
                </a:lnTo>
                <a:cubicBezTo>
                  <a:pt x="99850" y="13116"/>
                  <a:pt x="99266" y="12715"/>
                  <a:pt x="99266" y="12231"/>
                </a:cubicBezTo>
                <a:lnTo>
                  <a:pt x="99266" y="5196"/>
                </a:lnTo>
                <a:cubicBezTo>
                  <a:pt x="99266" y="4712"/>
                  <a:pt x="99850" y="4311"/>
                  <a:pt x="100552" y="4311"/>
                </a:cubicBezTo>
                <a:close/>
                <a:moveTo>
                  <a:pt x="127804" y="4311"/>
                </a:moveTo>
                <a:cubicBezTo>
                  <a:pt x="128506" y="4311"/>
                  <a:pt x="129090" y="4712"/>
                  <a:pt x="129090" y="5196"/>
                </a:cubicBezTo>
                <a:lnTo>
                  <a:pt x="129090" y="12231"/>
                </a:lnTo>
                <a:cubicBezTo>
                  <a:pt x="129090" y="12715"/>
                  <a:pt x="128506" y="13116"/>
                  <a:pt x="127804" y="13116"/>
                </a:cubicBezTo>
                <a:lnTo>
                  <a:pt x="119800" y="13116"/>
                </a:lnTo>
                <a:cubicBezTo>
                  <a:pt x="119099" y="13116"/>
                  <a:pt x="118531" y="12715"/>
                  <a:pt x="118531" y="12231"/>
                </a:cubicBezTo>
                <a:lnTo>
                  <a:pt x="118531" y="5196"/>
                </a:lnTo>
                <a:cubicBezTo>
                  <a:pt x="118531" y="4712"/>
                  <a:pt x="119099" y="4311"/>
                  <a:pt x="119800" y="4311"/>
                </a:cubicBezTo>
                <a:close/>
                <a:moveTo>
                  <a:pt x="147052" y="4311"/>
                </a:moveTo>
                <a:cubicBezTo>
                  <a:pt x="147771" y="4311"/>
                  <a:pt x="148339" y="4712"/>
                  <a:pt x="148339" y="5196"/>
                </a:cubicBezTo>
                <a:lnTo>
                  <a:pt x="148339" y="12231"/>
                </a:lnTo>
                <a:cubicBezTo>
                  <a:pt x="148339" y="12715"/>
                  <a:pt x="147771" y="13116"/>
                  <a:pt x="147052" y="13116"/>
                </a:cubicBezTo>
                <a:lnTo>
                  <a:pt x="139049" y="13116"/>
                </a:lnTo>
                <a:cubicBezTo>
                  <a:pt x="138347" y="13116"/>
                  <a:pt x="137779" y="12715"/>
                  <a:pt x="137779" y="12231"/>
                </a:cubicBezTo>
                <a:lnTo>
                  <a:pt x="137779" y="5196"/>
                </a:lnTo>
                <a:cubicBezTo>
                  <a:pt x="137779" y="4712"/>
                  <a:pt x="138347" y="4311"/>
                  <a:pt x="139049" y="4311"/>
                </a:cubicBezTo>
                <a:close/>
                <a:moveTo>
                  <a:pt x="166317" y="4311"/>
                </a:moveTo>
                <a:cubicBezTo>
                  <a:pt x="167019" y="4311"/>
                  <a:pt x="167587" y="4712"/>
                  <a:pt x="167587" y="5196"/>
                </a:cubicBezTo>
                <a:lnTo>
                  <a:pt x="167587" y="12231"/>
                </a:lnTo>
                <a:cubicBezTo>
                  <a:pt x="167587" y="12715"/>
                  <a:pt x="167019" y="13116"/>
                  <a:pt x="166317" y="13116"/>
                </a:cubicBezTo>
                <a:lnTo>
                  <a:pt x="158314" y="13116"/>
                </a:lnTo>
                <a:cubicBezTo>
                  <a:pt x="157595" y="13116"/>
                  <a:pt x="157027" y="12715"/>
                  <a:pt x="157027" y="12231"/>
                </a:cubicBezTo>
                <a:lnTo>
                  <a:pt x="157027" y="5196"/>
                </a:lnTo>
                <a:cubicBezTo>
                  <a:pt x="157027" y="4712"/>
                  <a:pt x="157595" y="4311"/>
                  <a:pt x="158314" y="4311"/>
                </a:cubicBezTo>
                <a:close/>
                <a:moveTo>
                  <a:pt x="185565" y="4311"/>
                </a:moveTo>
                <a:cubicBezTo>
                  <a:pt x="186267" y="4311"/>
                  <a:pt x="186835" y="4712"/>
                  <a:pt x="186835" y="5196"/>
                </a:cubicBezTo>
                <a:lnTo>
                  <a:pt x="186835" y="12231"/>
                </a:lnTo>
                <a:cubicBezTo>
                  <a:pt x="186835" y="12715"/>
                  <a:pt x="186267" y="13116"/>
                  <a:pt x="185565" y="13116"/>
                </a:cubicBezTo>
                <a:lnTo>
                  <a:pt x="177562" y="13116"/>
                </a:lnTo>
                <a:cubicBezTo>
                  <a:pt x="176844" y="13116"/>
                  <a:pt x="176275" y="12715"/>
                  <a:pt x="176275" y="12231"/>
                </a:cubicBezTo>
                <a:lnTo>
                  <a:pt x="176275" y="5196"/>
                </a:lnTo>
                <a:cubicBezTo>
                  <a:pt x="176275" y="4712"/>
                  <a:pt x="176844" y="4311"/>
                  <a:pt x="177562" y="4311"/>
                </a:cubicBezTo>
                <a:close/>
                <a:moveTo>
                  <a:pt x="204814" y="4311"/>
                </a:moveTo>
                <a:cubicBezTo>
                  <a:pt x="205515" y="4311"/>
                  <a:pt x="206084" y="4712"/>
                  <a:pt x="206084" y="5196"/>
                </a:cubicBezTo>
                <a:lnTo>
                  <a:pt x="206084" y="12231"/>
                </a:lnTo>
                <a:cubicBezTo>
                  <a:pt x="206084" y="12715"/>
                  <a:pt x="205515" y="13116"/>
                  <a:pt x="204814" y="13116"/>
                </a:cubicBezTo>
                <a:lnTo>
                  <a:pt x="196810" y="13116"/>
                </a:lnTo>
                <a:cubicBezTo>
                  <a:pt x="196109" y="13116"/>
                  <a:pt x="195524" y="12715"/>
                  <a:pt x="195524" y="12231"/>
                </a:cubicBezTo>
                <a:lnTo>
                  <a:pt x="195524" y="5196"/>
                </a:lnTo>
                <a:cubicBezTo>
                  <a:pt x="195524" y="4712"/>
                  <a:pt x="196109" y="4311"/>
                  <a:pt x="196810" y="4311"/>
                </a:cubicBezTo>
                <a:close/>
                <a:moveTo>
                  <a:pt x="224062" y="4311"/>
                </a:moveTo>
                <a:cubicBezTo>
                  <a:pt x="224764" y="4311"/>
                  <a:pt x="225332" y="4712"/>
                  <a:pt x="225332" y="5196"/>
                </a:cubicBezTo>
                <a:lnTo>
                  <a:pt x="225332" y="12231"/>
                </a:lnTo>
                <a:cubicBezTo>
                  <a:pt x="225332" y="12715"/>
                  <a:pt x="224764" y="13116"/>
                  <a:pt x="224062" y="13116"/>
                </a:cubicBezTo>
                <a:lnTo>
                  <a:pt x="216059" y="13116"/>
                </a:lnTo>
                <a:cubicBezTo>
                  <a:pt x="215357" y="13116"/>
                  <a:pt x="214772" y="12715"/>
                  <a:pt x="214772" y="12231"/>
                </a:cubicBezTo>
                <a:lnTo>
                  <a:pt x="214772" y="5196"/>
                </a:lnTo>
                <a:cubicBezTo>
                  <a:pt x="214772" y="4712"/>
                  <a:pt x="215357" y="4311"/>
                  <a:pt x="216059" y="4311"/>
                </a:cubicBezTo>
                <a:close/>
                <a:moveTo>
                  <a:pt x="243310" y="4311"/>
                </a:moveTo>
                <a:cubicBezTo>
                  <a:pt x="244012" y="4311"/>
                  <a:pt x="244597" y="4712"/>
                  <a:pt x="244597" y="5196"/>
                </a:cubicBezTo>
                <a:lnTo>
                  <a:pt x="244597" y="12231"/>
                </a:lnTo>
                <a:cubicBezTo>
                  <a:pt x="244597" y="12715"/>
                  <a:pt x="244012" y="13116"/>
                  <a:pt x="243310" y="13116"/>
                </a:cubicBezTo>
                <a:lnTo>
                  <a:pt x="235307" y="13116"/>
                </a:lnTo>
                <a:cubicBezTo>
                  <a:pt x="234605" y="13116"/>
                  <a:pt x="234020" y="12715"/>
                  <a:pt x="234020" y="12231"/>
                </a:cubicBezTo>
                <a:lnTo>
                  <a:pt x="234020" y="5196"/>
                </a:lnTo>
                <a:cubicBezTo>
                  <a:pt x="234020" y="4712"/>
                  <a:pt x="234605" y="4311"/>
                  <a:pt x="235307" y="4311"/>
                </a:cubicBezTo>
                <a:close/>
                <a:moveTo>
                  <a:pt x="262559" y="4311"/>
                </a:moveTo>
                <a:cubicBezTo>
                  <a:pt x="263260" y="4311"/>
                  <a:pt x="263845" y="4712"/>
                  <a:pt x="263845" y="5196"/>
                </a:cubicBezTo>
                <a:lnTo>
                  <a:pt x="263845" y="12231"/>
                </a:lnTo>
                <a:cubicBezTo>
                  <a:pt x="263845" y="12715"/>
                  <a:pt x="263260" y="13116"/>
                  <a:pt x="262559" y="13116"/>
                </a:cubicBezTo>
                <a:lnTo>
                  <a:pt x="254555" y="13116"/>
                </a:lnTo>
                <a:cubicBezTo>
                  <a:pt x="253853" y="13116"/>
                  <a:pt x="253269" y="12715"/>
                  <a:pt x="253269" y="12231"/>
                </a:cubicBezTo>
                <a:lnTo>
                  <a:pt x="253269" y="5196"/>
                </a:lnTo>
                <a:cubicBezTo>
                  <a:pt x="253269" y="4712"/>
                  <a:pt x="253853" y="4311"/>
                  <a:pt x="254555" y="4311"/>
                </a:cubicBezTo>
                <a:close/>
                <a:moveTo>
                  <a:pt x="281807" y="4311"/>
                </a:moveTo>
                <a:cubicBezTo>
                  <a:pt x="282509" y="4311"/>
                  <a:pt x="283093" y="4712"/>
                  <a:pt x="283093" y="5196"/>
                </a:cubicBezTo>
                <a:lnTo>
                  <a:pt x="283093" y="12231"/>
                </a:lnTo>
                <a:cubicBezTo>
                  <a:pt x="283093" y="12715"/>
                  <a:pt x="282509" y="13116"/>
                  <a:pt x="281807" y="13116"/>
                </a:cubicBezTo>
                <a:lnTo>
                  <a:pt x="273803" y="13116"/>
                </a:lnTo>
                <a:cubicBezTo>
                  <a:pt x="273102" y="13116"/>
                  <a:pt x="272517" y="12715"/>
                  <a:pt x="272517" y="12231"/>
                </a:cubicBezTo>
                <a:lnTo>
                  <a:pt x="272517" y="5196"/>
                </a:lnTo>
                <a:cubicBezTo>
                  <a:pt x="272517" y="4712"/>
                  <a:pt x="273102" y="4311"/>
                  <a:pt x="273803" y="4311"/>
                </a:cubicBezTo>
                <a:close/>
                <a:moveTo>
                  <a:pt x="12314" y="88421"/>
                </a:moveTo>
                <a:cubicBezTo>
                  <a:pt x="13016" y="88421"/>
                  <a:pt x="13584" y="88805"/>
                  <a:pt x="13584" y="89290"/>
                </a:cubicBezTo>
                <a:lnTo>
                  <a:pt x="13584" y="96324"/>
                </a:lnTo>
                <a:cubicBezTo>
                  <a:pt x="13584" y="96809"/>
                  <a:pt x="13016" y="97210"/>
                  <a:pt x="12314" y="97210"/>
                </a:cubicBezTo>
                <a:lnTo>
                  <a:pt x="4311" y="97210"/>
                </a:lnTo>
                <a:cubicBezTo>
                  <a:pt x="3592" y="97210"/>
                  <a:pt x="3024" y="96809"/>
                  <a:pt x="3024" y="96324"/>
                </a:cubicBezTo>
                <a:lnTo>
                  <a:pt x="3024" y="89290"/>
                </a:lnTo>
                <a:cubicBezTo>
                  <a:pt x="3024" y="88805"/>
                  <a:pt x="3609" y="88421"/>
                  <a:pt x="4311" y="88421"/>
                </a:cubicBezTo>
                <a:close/>
                <a:moveTo>
                  <a:pt x="31562" y="88421"/>
                </a:moveTo>
                <a:cubicBezTo>
                  <a:pt x="32264" y="88421"/>
                  <a:pt x="32832" y="88805"/>
                  <a:pt x="32832" y="89290"/>
                </a:cubicBezTo>
                <a:lnTo>
                  <a:pt x="32832" y="96324"/>
                </a:lnTo>
                <a:cubicBezTo>
                  <a:pt x="32832" y="96809"/>
                  <a:pt x="32264" y="97210"/>
                  <a:pt x="31562" y="97210"/>
                </a:cubicBezTo>
                <a:lnTo>
                  <a:pt x="23559" y="97210"/>
                </a:lnTo>
                <a:cubicBezTo>
                  <a:pt x="22857" y="97210"/>
                  <a:pt x="22273" y="96809"/>
                  <a:pt x="22273" y="96324"/>
                </a:cubicBezTo>
                <a:lnTo>
                  <a:pt x="22273" y="89290"/>
                </a:lnTo>
                <a:cubicBezTo>
                  <a:pt x="22273" y="88805"/>
                  <a:pt x="22857" y="88421"/>
                  <a:pt x="23559" y="88421"/>
                </a:cubicBezTo>
                <a:close/>
                <a:moveTo>
                  <a:pt x="50811" y="88421"/>
                </a:moveTo>
                <a:cubicBezTo>
                  <a:pt x="51513" y="88421"/>
                  <a:pt x="52097" y="88805"/>
                  <a:pt x="52097" y="89290"/>
                </a:cubicBezTo>
                <a:lnTo>
                  <a:pt x="52097" y="96324"/>
                </a:lnTo>
                <a:cubicBezTo>
                  <a:pt x="52097" y="96809"/>
                  <a:pt x="51513" y="97210"/>
                  <a:pt x="50811" y="97210"/>
                </a:cubicBezTo>
                <a:lnTo>
                  <a:pt x="42807" y="97210"/>
                </a:lnTo>
                <a:cubicBezTo>
                  <a:pt x="42106" y="97210"/>
                  <a:pt x="41521" y="96809"/>
                  <a:pt x="41521" y="96324"/>
                </a:cubicBezTo>
                <a:lnTo>
                  <a:pt x="41521" y="89290"/>
                </a:lnTo>
                <a:cubicBezTo>
                  <a:pt x="41521" y="88805"/>
                  <a:pt x="42106" y="88421"/>
                  <a:pt x="42807" y="88421"/>
                </a:cubicBezTo>
                <a:close/>
                <a:moveTo>
                  <a:pt x="70059" y="88421"/>
                </a:moveTo>
                <a:cubicBezTo>
                  <a:pt x="70761" y="88421"/>
                  <a:pt x="71346" y="88805"/>
                  <a:pt x="71346" y="89290"/>
                </a:cubicBezTo>
                <a:lnTo>
                  <a:pt x="71346" y="96324"/>
                </a:lnTo>
                <a:cubicBezTo>
                  <a:pt x="71346" y="96809"/>
                  <a:pt x="70761" y="97210"/>
                  <a:pt x="70059" y="97210"/>
                </a:cubicBezTo>
                <a:lnTo>
                  <a:pt x="62056" y="97210"/>
                </a:lnTo>
                <a:cubicBezTo>
                  <a:pt x="61354" y="97210"/>
                  <a:pt x="60769" y="96809"/>
                  <a:pt x="60769" y="96324"/>
                </a:cubicBezTo>
                <a:lnTo>
                  <a:pt x="60769" y="89290"/>
                </a:lnTo>
                <a:cubicBezTo>
                  <a:pt x="60769" y="88805"/>
                  <a:pt x="61354" y="88421"/>
                  <a:pt x="62056" y="88421"/>
                </a:cubicBezTo>
                <a:close/>
                <a:moveTo>
                  <a:pt x="89307" y="88421"/>
                </a:moveTo>
                <a:cubicBezTo>
                  <a:pt x="90009" y="88421"/>
                  <a:pt x="90594" y="88805"/>
                  <a:pt x="90594" y="89290"/>
                </a:cubicBezTo>
                <a:lnTo>
                  <a:pt x="90594" y="96324"/>
                </a:lnTo>
                <a:cubicBezTo>
                  <a:pt x="90594" y="96809"/>
                  <a:pt x="90009" y="97210"/>
                  <a:pt x="89307" y="97210"/>
                </a:cubicBezTo>
                <a:lnTo>
                  <a:pt x="81304" y="97210"/>
                </a:lnTo>
                <a:cubicBezTo>
                  <a:pt x="80602" y="97210"/>
                  <a:pt x="80017" y="96809"/>
                  <a:pt x="80017" y="96324"/>
                </a:cubicBezTo>
                <a:lnTo>
                  <a:pt x="80017" y="89290"/>
                </a:lnTo>
                <a:cubicBezTo>
                  <a:pt x="80017" y="88805"/>
                  <a:pt x="80602" y="88421"/>
                  <a:pt x="81304" y="88421"/>
                </a:cubicBezTo>
                <a:close/>
                <a:moveTo>
                  <a:pt x="108556" y="88421"/>
                </a:moveTo>
                <a:cubicBezTo>
                  <a:pt x="109257" y="88421"/>
                  <a:pt x="109842" y="88805"/>
                  <a:pt x="109842" y="89290"/>
                </a:cubicBezTo>
                <a:lnTo>
                  <a:pt x="109842" y="96324"/>
                </a:lnTo>
                <a:cubicBezTo>
                  <a:pt x="109842" y="96809"/>
                  <a:pt x="109257" y="97210"/>
                  <a:pt x="108556" y="97210"/>
                </a:cubicBezTo>
                <a:lnTo>
                  <a:pt x="100552" y="97210"/>
                </a:lnTo>
                <a:cubicBezTo>
                  <a:pt x="99850" y="97210"/>
                  <a:pt x="99266" y="96809"/>
                  <a:pt x="99266" y="96324"/>
                </a:cubicBezTo>
                <a:lnTo>
                  <a:pt x="99266" y="89290"/>
                </a:lnTo>
                <a:cubicBezTo>
                  <a:pt x="99266" y="88805"/>
                  <a:pt x="99850" y="88421"/>
                  <a:pt x="100552" y="88421"/>
                </a:cubicBezTo>
                <a:close/>
                <a:moveTo>
                  <a:pt x="127804" y="88421"/>
                </a:moveTo>
                <a:cubicBezTo>
                  <a:pt x="128506" y="88421"/>
                  <a:pt x="129090" y="88805"/>
                  <a:pt x="129090" y="89290"/>
                </a:cubicBezTo>
                <a:lnTo>
                  <a:pt x="129090" y="96324"/>
                </a:lnTo>
                <a:cubicBezTo>
                  <a:pt x="129090" y="96809"/>
                  <a:pt x="128506" y="97210"/>
                  <a:pt x="127804" y="97210"/>
                </a:cubicBezTo>
                <a:lnTo>
                  <a:pt x="119800" y="97210"/>
                </a:lnTo>
                <a:cubicBezTo>
                  <a:pt x="119099" y="97210"/>
                  <a:pt x="118531" y="96809"/>
                  <a:pt x="118531" y="96324"/>
                </a:cubicBezTo>
                <a:lnTo>
                  <a:pt x="118531" y="89290"/>
                </a:lnTo>
                <a:cubicBezTo>
                  <a:pt x="118531" y="88805"/>
                  <a:pt x="119099" y="88421"/>
                  <a:pt x="119800" y="88421"/>
                </a:cubicBezTo>
                <a:close/>
                <a:moveTo>
                  <a:pt x="147052" y="88421"/>
                </a:moveTo>
                <a:cubicBezTo>
                  <a:pt x="147771" y="88421"/>
                  <a:pt x="148339" y="88805"/>
                  <a:pt x="148339" y="89290"/>
                </a:cubicBezTo>
                <a:lnTo>
                  <a:pt x="148339" y="96324"/>
                </a:lnTo>
                <a:cubicBezTo>
                  <a:pt x="148339" y="96809"/>
                  <a:pt x="147771" y="97210"/>
                  <a:pt x="147052" y="97210"/>
                </a:cubicBezTo>
                <a:lnTo>
                  <a:pt x="139049" y="97210"/>
                </a:lnTo>
                <a:cubicBezTo>
                  <a:pt x="138347" y="97210"/>
                  <a:pt x="137779" y="96809"/>
                  <a:pt x="137779" y="96324"/>
                </a:cubicBezTo>
                <a:lnTo>
                  <a:pt x="137779" y="89290"/>
                </a:lnTo>
                <a:cubicBezTo>
                  <a:pt x="137779" y="88805"/>
                  <a:pt x="138347" y="88421"/>
                  <a:pt x="139049" y="88421"/>
                </a:cubicBezTo>
                <a:close/>
                <a:moveTo>
                  <a:pt x="166317" y="88421"/>
                </a:moveTo>
                <a:cubicBezTo>
                  <a:pt x="167019" y="88421"/>
                  <a:pt x="167587" y="88805"/>
                  <a:pt x="167587" y="89290"/>
                </a:cubicBezTo>
                <a:lnTo>
                  <a:pt x="167587" y="96324"/>
                </a:lnTo>
                <a:cubicBezTo>
                  <a:pt x="167587" y="96809"/>
                  <a:pt x="167019" y="97210"/>
                  <a:pt x="166317" y="97210"/>
                </a:cubicBezTo>
                <a:lnTo>
                  <a:pt x="158314" y="97210"/>
                </a:lnTo>
                <a:cubicBezTo>
                  <a:pt x="157595" y="97210"/>
                  <a:pt x="157027" y="96809"/>
                  <a:pt x="157027" y="96324"/>
                </a:cubicBezTo>
                <a:lnTo>
                  <a:pt x="157027" y="89290"/>
                </a:lnTo>
                <a:cubicBezTo>
                  <a:pt x="157027" y="88805"/>
                  <a:pt x="157595" y="88421"/>
                  <a:pt x="158314" y="88421"/>
                </a:cubicBezTo>
                <a:close/>
                <a:moveTo>
                  <a:pt x="185565" y="88421"/>
                </a:moveTo>
                <a:cubicBezTo>
                  <a:pt x="186267" y="88421"/>
                  <a:pt x="186835" y="88805"/>
                  <a:pt x="186835" y="89290"/>
                </a:cubicBezTo>
                <a:lnTo>
                  <a:pt x="186835" y="96324"/>
                </a:lnTo>
                <a:cubicBezTo>
                  <a:pt x="186835" y="96809"/>
                  <a:pt x="186267" y="97210"/>
                  <a:pt x="185565" y="97210"/>
                </a:cubicBezTo>
                <a:lnTo>
                  <a:pt x="177562" y="97210"/>
                </a:lnTo>
                <a:cubicBezTo>
                  <a:pt x="176844" y="97210"/>
                  <a:pt x="176275" y="96809"/>
                  <a:pt x="176275" y="96324"/>
                </a:cubicBezTo>
                <a:lnTo>
                  <a:pt x="176275" y="89290"/>
                </a:lnTo>
                <a:cubicBezTo>
                  <a:pt x="176275" y="88805"/>
                  <a:pt x="176844" y="88421"/>
                  <a:pt x="177562" y="88421"/>
                </a:cubicBezTo>
                <a:close/>
                <a:moveTo>
                  <a:pt x="204814" y="88421"/>
                </a:moveTo>
                <a:cubicBezTo>
                  <a:pt x="205515" y="88421"/>
                  <a:pt x="206084" y="88805"/>
                  <a:pt x="206084" y="89290"/>
                </a:cubicBezTo>
                <a:lnTo>
                  <a:pt x="206084" y="96324"/>
                </a:lnTo>
                <a:cubicBezTo>
                  <a:pt x="206084" y="96809"/>
                  <a:pt x="205515" y="97210"/>
                  <a:pt x="204814" y="97210"/>
                </a:cubicBezTo>
                <a:lnTo>
                  <a:pt x="196810" y="97210"/>
                </a:lnTo>
                <a:cubicBezTo>
                  <a:pt x="196109" y="97210"/>
                  <a:pt x="195524" y="96809"/>
                  <a:pt x="195524" y="96324"/>
                </a:cubicBezTo>
                <a:lnTo>
                  <a:pt x="195524" y="89290"/>
                </a:lnTo>
                <a:cubicBezTo>
                  <a:pt x="195524" y="88805"/>
                  <a:pt x="196109" y="88421"/>
                  <a:pt x="196810" y="88421"/>
                </a:cubicBezTo>
                <a:close/>
                <a:moveTo>
                  <a:pt x="224062" y="88421"/>
                </a:moveTo>
                <a:cubicBezTo>
                  <a:pt x="224764" y="88421"/>
                  <a:pt x="225332" y="88805"/>
                  <a:pt x="225332" y="89290"/>
                </a:cubicBezTo>
                <a:lnTo>
                  <a:pt x="225332" y="96324"/>
                </a:lnTo>
                <a:cubicBezTo>
                  <a:pt x="225332" y="96809"/>
                  <a:pt x="224764" y="97210"/>
                  <a:pt x="224062" y="97210"/>
                </a:cubicBezTo>
                <a:lnTo>
                  <a:pt x="216059" y="97210"/>
                </a:lnTo>
                <a:cubicBezTo>
                  <a:pt x="215357" y="97210"/>
                  <a:pt x="214772" y="96809"/>
                  <a:pt x="214772" y="96324"/>
                </a:cubicBezTo>
                <a:lnTo>
                  <a:pt x="214772" y="89290"/>
                </a:lnTo>
                <a:cubicBezTo>
                  <a:pt x="214772" y="88805"/>
                  <a:pt x="215357" y="88421"/>
                  <a:pt x="216059" y="88421"/>
                </a:cubicBezTo>
                <a:close/>
                <a:moveTo>
                  <a:pt x="243310" y="88421"/>
                </a:moveTo>
                <a:cubicBezTo>
                  <a:pt x="244012" y="88421"/>
                  <a:pt x="244597" y="88805"/>
                  <a:pt x="244597" y="89290"/>
                </a:cubicBezTo>
                <a:lnTo>
                  <a:pt x="244597" y="96324"/>
                </a:lnTo>
                <a:cubicBezTo>
                  <a:pt x="244597" y="96809"/>
                  <a:pt x="244012" y="97210"/>
                  <a:pt x="243310" y="97210"/>
                </a:cubicBezTo>
                <a:lnTo>
                  <a:pt x="235307" y="97210"/>
                </a:lnTo>
                <a:cubicBezTo>
                  <a:pt x="234605" y="97210"/>
                  <a:pt x="234020" y="96809"/>
                  <a:pt x="234020" y="96324"/>
                </a:cubicBezTo>
                <a:lnTo>
                  <a:pt x="234020" y="89290"/>
                </a:lnTo>
                <a:cubicBezTo>
                  <a:pt x="234020" y="88805"/>
                  <a:pt x="234605" y="88421"/>
                  <a:pt x="235307" y="88421"/>
                </a:cubicBezTo>
                <a:close/>
                <a:moveTo>
                  <a:pt x="262559" y="88421"/>
                </a:moveTo>
                <a:cubicBezTo>
                  <a:pt x="263260" y="88421"/>
                  <a:pt x="263845" y="88805"/>
                  <a:pt x="263845" y="89290"/>
                </a:cubicBezTo>
                <a:lnTo>
                  <a:pt x="263845" y="96324"/>
                </a:lnTo>
                <a:cubicBezTo>
                  <a:pt x="263845" y="96809"/>
                  <a:pt x="263260" y="97210"/>
                  <a:pt x="262559" y="97210"/>
                </a:cubicBezTo>
                <a:lnTo>
                  <a:pt x="254555" y="97210"/>
                </a:lnTo>
                <a:cubicBezTo>
                  <a:pt x="253853" y="97210"/>
                  <a:pt x="253269" y="96809"/>
                  <a:pt x="253269" y="96324"/>
                </a:cubicBezTo>
                <a:lnTo>
                  <a:pt x="253269" y="89290"/>
                </a:lnTo>
                <a:cubicBezTo>
                  <a:pt x="253269" y="88805"/>
                  <a:pt x="253853" y="88421"/>
                  <a:pt x="254555" y="88421"/>
                </a:cubicBezTo>
                <a:close/>
                <a:moveTo>
                  <a:pt x="281807" y="88421"/>
                </a:moveTo>
                <a:cubicBezTo>
                  <a:pt x="282509" y="88421"/>
                  <a:pt x="283093" y="88805"/>
                  <a:pt x="283093" y="89290"/>
                </a:cubicBezTo>
                <a:lnTo>
                  <a:pt x="283093" y="96324"/>
                </a:lnTo>
                <a:cubicBezTo>
                  <a:pt x="283093" y="96809"/>
                  <a:pt x="282509" y="97210"/>
                  <a:pt x="281807" y="97210"/>
                </a:cubicBezTo>
                <a:lnTo>
                  <a:pt x="273803" y="97210"/>
                </a:lnTo>
                <a:cubicBezTo>
                  <a:pt x="273102" y="97210"/>
                  <a:pt x="272517" y="96809"/>
                  <a:pt x="272517" y="96324"/>
                </a:cubicBezTo>
                <a:lnTo>
                  <a:pt x="272517" y="89290"/>
                </a:lnTo>
                <a:cubicBezTo>
                  <a:pt x="272517" y="88805"/>
                  <a:pt x="273102" y="88421"/>
                  <a:pt x="273803" y="88421"/>
                </a:cubicBezTo>
                <a:close/>
                <a:moveTo>
                  <a:pt x="0" y="0"/>
                </a:moveTo>
                <a:lnTo>
                  <a:pt x="0" y="104010"/>
                </a:lnTo>
                <a:lnTo>
                  <a:pt x="285299" y="104010"/>
                </a:lnTo>
                <a:lnTo>
                  <a:pt x="285299"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247" name="Google Shape;247;p21"/>
          <p:cNvSpPr txBox="1">
            <a:spLocks noGrp="1"/>
          </p:cNvSpPr>
          <p:nvPr>
            <p:ph type="subTitle" idx="1"/>
          </p:nvPr>
        </p:nvSpPr>
        <p:spPr>
          <a:xfrm>
            <a:off x="3633150" y="3386560"/>
            <a:ext cx="18777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50"/>
              <a:buNone/>
              <a:defRPr sz="1100">
                <a:solidFill>
                  <a:schemeClr val="dk1"/>
                </a:solidFill>
              </a:defRPr>
            </a:lvl1pPr>
            <a:lvl2pPr lvl="1" algn="ctr" rtl="0">
              <a:lnSpc>
                <a:spcPct val="100000"/>
              </a:lnSpc>
              <a:spcBef>
                <a:spcPts val="0"/>
              </a:spcBef>
              <a:spcAft>
                <a:spcPts val="0"/>
              </a:spcAft>
              <a:buClr>
                <a:schemeClr val="dk1"/>
              </a:buClr>
              <a:buSzPts val="950"/>
              <a:buNone/>
              <a:defRPr sz="950">
                <a:solidFill>
                  <a:schemeClr val="dk1"/>
                </a:solidFill>
              </a:defRPr>
            </a:lvl2pPr>
            <a:lvl3pPr lvl="2" algn="ctr" rtl="0">
              <a:lnSpc>
                <a:spcPct val="100000"/>
              </a:lnSpc>
              <a:spcBef>
                <a:spcPts val="0"/>
              </a:spcBef>
              <a:spcAft>
                <a:spcPts val="0"/>
              </a:spcAft>
              <a:buClr>
                <a:schemeClr val="dk1"/>
              </a:buClr>
              <a:buSzPts val="950"/>
              <a:buNone/>
              <a:defRPr sz="950">
                <a:solidFill>
                  <a:schemeClr val="dk1"/>
                </a:solidFill>
              </a:defRPr>
            </a:lvl3pPr>
            <a:lvl4pPr lvl="3" algn="ctr" rtl="0">
              <a:lnSpc>
                <a:spcPct val="100000"/>
              </a:lnSpc>
              <a:spcBef>
                <a:spcPts val="0"/>
              </a:spcBef>
              <a:spcAft>
                <a:spcPts val="0"/>
              </a:spcAft>
              <a:buClr>
                <a:schemeClr val="dk1"/>
              </a:buClr>
              <a:buSzPts val="950"/>
              <a:buNone/>
              <a:defRPr sz="950">
                <a:solidFill>
                  <a:schemeClr val="dk1"/>
                </a:solidFill>
              </a:defRPr>
            </a:lvl4pPr>
            <a:lvl5pPr lvl="4" algn="ctr" rtl="0">
              <a:lnSpc>
                <a:spcPct val="100000"/>
              </a:lnSpc>
              <a:spcBef>
                <a:spcPts val="0"/>
              </a:spcBef>
              <a:spcAft>
                <a:spcPts val="0"/>
              </a:spcAft>
              <a:buClr>
                <a:schemeClr val="dk1"/>
              </a:buClr>
              <a:buSzPts val="950"/>
              <a:buNone/>
              <a:defRPr sz="950">
                <a:solidFill>
                  <a:schemeClr val="dk1"/>
                </a:solidFill>
              </a:defRPr>
            </a:lvl5pPr>
            <a:lvl6pPr lvl="5" algn="ctr" rtl="0">
              <a:lnSpc>
                <a:spcPct val="100000"/>
              </a:lnSpc>
              <a:spcBef>
                <a:spcPts val="0"/>
              </a:spcBef>
              <a:spcAft>
                <a:spcPts val="0"/>
              </a:spcAft>
              <a:buClr>
                <a:schemeClr val="dk1"/>
              </a:buClr>
              <a:buSzPts val="950"/>
              <a:buNone/>
              <a:defRPr sz="950">
                <a:solidFill>
                  <a:schemeClr val="dk1"/>
                </a:solidFill>
              </a:defRPr>
            </a:lvl6pPr>
            <a:lvl7pPr lvl="6" algn="ctr" rtl="0">
              <a:lnSpc>
                <a:spcPct val="100000"/>
              </a:lnSpc>
              <a:spcBef>
                <a:spcPts val="0"/>
              </a:spcBef>
              <a:spcAft>
                <a:spcPts val="0"/>
              </a:spcAft>
              <a:buClr>
                <a:schemeClr val="dk1"/>
              </a:buClr>
              <a:buSzPts val="950"/>
              <a:buNone/>
              <a:defRPr sz="950">
                <a:solidFill>
                  <a:schemeClr val="dk1"/>
                </a:solidFill>
              </a:defRPr>
            </a:lvl7pPr>
            <a:lvl8pPr lvl="7" algn="ctr" rtl="0">
              <a:lnSpc>
                <a:spcPct val="100000"/>
              </a:lnSpc>
              <a:spcBef>
                <a:spcPts val="0"/>
              </a:spcBef>
              <a:spcAft>
                <a:spcPts val="0"/>
              </a:spcAft>
              <a:buClr>
                <a:schemeClr val="dk1"/>
              </a:buClr>
              <a:buSzPts val="950"/>
              <a:buNone/>
              <a:defRPr sz="950">
                <a:solidFill>
                  <a:schemeClr val="dk1"/>
                </a:solidFill>
              </a:defRPr>
            </a:lvl8pPr>
            <a:lvl9pPr lvl="8" algn="ctr" rtl="0">
              <a:lnSpc>
                <a:spcPct val="100000"/>
              </a:lnSpc>
              <a:spcBef>
                <a:spcPts val="0"/>
              </a:spcBef>
              <a:spcAft>
                <a:spcPts val="0"/>
              </a:spcAft>
              <a:buClr>
                <a:schemeClr val="dk1"/>
              </a:buClr>
              <a:buSzPts val="950"/>
              <a:buNone/>
              <a:defRPr sz="950">
                <a:solidFill>
                  <a:schemeClr val="dk1"/>
                </a:solidFill>
              </a:defRPr>
            </a:lvl9pPr>
          </a:lstStyle>
          <a:p>
            <a:endParaRPr/>
          </a:p>
        </p:txBody>
      </p:sp>
      <p:sp>
        <p:nvSpPr>
          <p:cNvPr id="248" name="Google Shape;248;p21"/>
          <p:cNvSpPr txBox="1">
            <a:spLocks noGrp="1"/>
          </p:cNvSpPr>
          <p:nvPr>
            <p:ph type="subTitle" idx="2"/>
          </p:nvPr>
        </p:nvSpPr>
        <p:spPr>
          <a:xfrm>
            <a:off x="3633150" y="3152183"/>
            <a:ext cx="1877700" cy="25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600"/>
              <a:buNone/>
              <a:defRPr sz="1600" b="1">
                <a:solidFill>
                  <a:schemeClr val="dk1"/>
                </a:solidFill>
              </a:defRPr>
            </a:lvl1pPr>
            <a:lvl2pPr lvl="1" algn="ctr" rtl="0">
              <a:lnSpc>
                <a:spcPct val="100000"/>
              </a:lnSpc>
              <a:spcBef>
                <a:spcPts val="0"/>
              </a:spcBef>
              <a:spcAft>
                <a:spcPts val="0"/>
              </a:spcAft>
              <a:buClr>
                <a:schemeClr val="dk1"/>
              </a:buClr>
              <a:buSzPts val="1600"/>
              <a:buNone/>
              <a:defRPr sz="1600" b="1">
                <a:solidFill>
                  <a:schemeClr val="dk1"/>
                </a:solidFill>
              </a:defRPr>
            </a:lvl2pPr>
            <a:lvl3pPr lvl="2" algn="ctr" rtl="0">
              <a:lnSpc>
                <a:spcPct val="100000"/>
              </a:lnSpc>
              <a:spcBef>
                <a:spcPts val="0"/>
              </a:spcBef>
              <a:spcAft>
                <a:spcPts val="0"/>
              </a:spcAft>
              <a:buClr>
                <a:schemeClr val="dk1"/>
              </a:buClr>
              <a:buSzPts val="1600"/>
              <a:buNone/>
              <a:defRPr sz="1600" b="1">
                <a:solidFill>
                  <a:schemeClr val="dk1"/>
                </a:solidFill>
              </a:defRPr>
            </a:lvl3pPr>
            <a:lvl4pPr lvl="3" algn="ctr" rtl="0">
              <a:lnSpc>
                <a:spcPct val="100000"/>
              </a:lnSpc>
              <a:spcBef>
                <a:spcPts val="0"/>
              </a:spcBef>
              <a:spcAft>
                <a:spcPts val="0"/>
              </a:spcAft>
              <a:buClr>
                <a:schemeClr val="dk1"/>
              </a:buClr>
              <a:buSzPts val="1600"/>
              <a:buNone/>
              <a:defRPr sz="1600" b="1">
                <a:solidFill>
                  <a:schemeClr val="dk1"/>
                </a:solidFill>
              </a:defRPr>
            </a:lvl4pPr>
            <a:lvl5pPr lvl="4" algn="ctr" rtl="0">
              <a:lnSpc>
                <a:spcPct val="100000"/>
              </a:lnSpc>
              <a:spcBef>
                <a:spcPts val="0"/>
              </a:spcBef>
              <a:spcAft>
                <a:spcPts val="0"/>
              </a:spcAft>
              <a:buClr>
                <a:schemeClr val="dk1"/>
              </a:buClr>
              <a:buSzPts val="1600"/>
              <a:buNone/>
              <a:defRPr sz="1600" b="1">
                <a:solidFill>
                  <a:schemeClr val="dk1"/>
                </a:solidFill>
              </a:defRPr>
            </a:lvl5pPr>
            <a:lvl6pPr lvl="5" algn="ctr" rtl="0">
              <a:lnSpc>
                <a:spcPct val="100000"/>
              </a:lnSpc>
              <a:spcBef>
                <a:spcPts val="0"/>
              </a:spcBef>
              <a:spcAft>
                <a:spcPts val="0"/>
              </a:spcAft>
              <a:buClr>
                <a:schemeClr val="dk1"/>
              </a:buClr>
              <a:buSzPts val="1600"/>
              <a:buNone/>
              <a:defRPr sz="1600" b="1">
                <a:solidFill>
                  <a:schemeClr val="dk1"/>
                </a:solidFill>
              </a:defRPr>
            </a:lvl6pPr>
            <a:lvl7pPr lvl="6" algn="ctr" rtl="0">
              <a:lnSpc>
                <a:spcPct val="100000"/>
              </a:lnSpc>
              <a:spcBef>
                <a:spcPts val="0"/>
              </a:spcBef>
              <a:spcAft>
                <a:spcPts val="0"/>
              </a:spcAft>
              <a:buClr>
                <a:schemeClr val="dk1"/>
              </a:buClr>
              <a:buSzPts val="1600"/>
              <a:buNone/>
              <a:defRPr sz="1600" b="1">
                <a:solidFill>
                  <a:schemeClr val="dk1"/>
                </a:solidFill>
              </a:defRPr>
            </a:lvl7pPr>
            <a:lvl8pPr lvl="7" algn="ctr" rtl="0">
              <a:lnSpc>
                <a:spcPct val="100000"/>
              </a:lnSpc>
              <a:spcBef>
                <a:spcPts val="0"/>
              </a:spcBef>
              <a:spcAft>
                <a:spcPts val="0"/>
              </a:spcAft>
              <a:buClr>
                <a:schemeClr val="dk1"/>
              </a:buClr>
              <a:buSzPts val="1600"/>
              <a:buNone/>
              <a:defRPr sz="1600" b="1">
                <a:solidFill>
                  <a:schemeClr val="dk1"/>
                </a:solidFill>
              </a:defRPr>
            </a:lvl8pPr>
            <a:lvl9pPr lvl="8" algn="ctr" rtl="0">
              <a:lnSpc>
                <a:spcPct val="100000"/>
              </a:lnSpc>
              <a:spcBef>
                <a:spcPts val="0"/>
              </a:spcBef>
              <a:spcAft>
                <a:spcPts val="0"/>
              </a:spcAft>
              <a:buClr>
                <a:schemeClr val="dk1"/>
              </a:buClr>
              <a:buSzPts val="1600"/>
              <a:buNone/>
              <a:defRPr sz="1600" b="1">
                <a:solidFill>
                  <a:schemeClr val="dk1"/>
                </a:solidFill>
              </a:defRPr>
            </a:lvl9pPr>
          </a:lstStyle>
          <a:p>
            <a:endParaRPr/>
          </a:p>
        </p:txBody>
      </p:sp>
      <p:sp>
        <p:nvSpPr>
          <p:cNvPr id="249" name="Google Shape;249;p21"/>
          <p:cNvSpPr txBox="1">
            <a:spLocks noGrp="1"/>
          </p:cNvSpPr>
          <p:nvPr>
            <p:ph type="subTitle" idx="3"/>
          </p:nvPr>
        </p:nvSpPr>
        <p:spPr>
          <a:xfrm>
            <a:off x="6168140" y="3386483"/>
            <a:ext cx="18777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50"/>
              <a:buNone/>
              <a:defRPr sz="1100">
                <a:solidFill>
                  <a:schemeClr val="dk1"/>
                </a:solidFill>
              </a:defRPr>
            </a:lvl1pPr>
            <a:lvl2pPr lvl="1" algn="ctr" rtl="0">
              <a:lnSpc>
                <a:spcPct val="100000"/>
              </a:lnSpc>
              <a:spcBef>
                <a:spcPts val="0"/>
              </a:spcBef>
              <a:spcAft>
                <a:spcPts val="0"/>
              </a:spcAft>
              <a:buClr>
                <a:schemeClr val="dk1"/>
              </a:buClr>
              <a:buSzPts val="950"/>
              <a:buNone/>
              <a:defRPr sz="950">
                <a:solidFill>
                  <a:schemeClr val="dk1"/>
                </a:solidFill>
              </a:defRPr>
            </a:lvl2pPr>
            <a:lvl3pPr lvl="2" algn="ctr" rtl="0">
              <a:lnSpc>
                <a:spcPct val="100000"/>
              </a:lnSpc>
              <a:spcBef>
                <a:spcPts val="0"/>
              </a:spcBef>
              <a:spcAft>
                <a:spcPts val="0"/>
              </a:spcAft>
              <a:buClr>
                <a:schemeClr val="dk1"/>
              </a:buClr>
              <a:buSzPts val="950"/>
              <a:buNone/>
              <a:defRPr sz="950">
                <a:solidFill>
                  <a:schemeClr val="dk1"/>
                </a:solidFill>
              </a:defRPr>
            </a:lvl3pPr>
            <a:lvl4pPr lvl="3" algn="ctr" rtl="0">
              <a:lnSpc>
                <a:spcPct val="100000"/>
              </a:lnSpc>
              <a:spcBef>
                <a:spcPts val="0"/>
              </a:spcBef>
              <a:spcAft>
                <a:spcPts val="0"/>
              </a:spcAft>
              <a:buClr>
                <a:schemeClr val="dk1"/>
              </a:buClr>
              <a:buSzPts val="950"/>
              <a:buNone/>
              <a:defRPr sz="950">
                <a:solidFill>
                  <a:schemeClr val="dk1"/>
                </a:solidFill>
              </a:defRPr>
            </a:lvl4pPr>
            <a:lvl5pPr lvl="4" algn="ctr" rtl="0">
              <a:lnSpc>
                <a:spcPct val="100000"/>
              </a:lnSpc>
              <a:spcBef>
                <a:spcPts val="0"/>
              </a:spcBef>
              <a:spcAft>
                <a:spcPts val="0"/>
              </a:spcAft>
              <a:buClr>
                <a:schemeClr val="dk1"/>
              </a:buClr>
              <a:buSzPts val="950"/>
              <a:buNone/>
              <a:defRPr sz="950">
                <a:solidFill>
                  <a:schemeClr val="dk1"/>
                </a:solidFill>
              </a:defRPr>
            </a:lvl5pPr>
            <a:lvl6pPr lvl="5" algn="ctr" rtl="0">
              <a:lnSpc>
                <a:spcPct val="100000"/>
              </a:lnSpc>
              <a:spcBef>
                <a:spcPts val="0"/>
              </a:spcBef>
              <a:spcAft>
                <a:spcPts val="0"/>
              </a:spcAft>
              <a:buClr>
                <a:schemeClr val="dk1"/>
              </a:buClr>
              <a:buSzPts val="950"/>
              <a:buNone/>
              <a:defRPr sz="950">
                <a:solidFill>
                  <a:schemeClr val="dk1"/>
                </a:solidFill>
              </a:defRPr>
            </a:lvl6pPr>
            <a:lvl7pPr lvl="6" algn="ctr" rtl="0">
              <a:lnSpc>
                <a:spcPct val="100000"/>
              </a:lnSpc>
              <a:spcBef>
                <a:spcPts val="0"/>
              </a:spcBef>
              <a:spcAft>
                <a:spcPts val="0"/>
              </a:spcAft>
              <a:buClr>
                <a:schemeClr val="dk1"/>
              </a:buClr>
              <a:buSzPts val="950"/>
              <a:buNone/>
              <a:defRPr sz="950">
                <a:solidFill>
                  <a:schemeClr val="dk1"/>
                </a:solidFill>
              </a:defRPr>
            </a:lvl7pPr>
            <a:lvl8pPr lvl="7" algn="ctr" rtl="0">
              <a:lnSpc>
                <a:spcPct val="100000"/>
              </a:lnSpc>
              <a:spcBef>
                <a:spcPts val="0"/>
              </a:spcBef>
              <a:spcAft>
                <a:spcPts val="0"/>
              </a:spcAft>
              <a:buClr>
                <a:schemeClr val="dk1"/>
              </a:buClr>
              <a:buSzPts val="950"/>
              <a:buNone/>
              <a:defRPr sz="950">
                <a:solidFill>
                  <a:schemeClr val="dk1"/>
                </a:solidFill>
              </a:defRPr>
            </a:lvl8pPr>
            <a:lvl9pPr lvl="8" algn="ctr" rtl="0">
              <a:lnSpc>
                <a:spcPct val="100000"/>
              </a:lnSpc>
              <a:spcBef>
                <a:spcPts val="0"/>
              </a:spcBef>
              <a:spcAft>
                <a:spcPts val="0"/>
              </a:spcAft>
              <a:buClr>
                <a:schemeClr val="dk1"/>
              </a:buClr>
              <a:buSzPts val="950"/>
              <a:buNone/>
              <a:defRPr sz="950">
                <a:solidFill>
                  <a:schemeClr val="dk1"/>
                </a:solidFill>
              </a:defRPr>
            </a:lvl9pPr>
          </a:lstStyle>
          <a:p>
            <a:endParaRPr/>
          </a:p>
        </p:txBody>
      </p:sp>
      <p:sp>
        <p:nvSpPr>
          <p:cNvPr id="250" name="Google Shape;250;p21"/>
          <p:cNvSpPr txBox="1">
            <a:spLocks noGrp="1"/>
          </p:cNvSpPr>
          <p:nvPr>
            <p:ph type="subTitle" idx="4"/>
          </p:nvPr>
        </p:nvSpPr>
        <p:spPr>
          <a:xfrm>
            <a:off x="6168140" y="3152183"/>
            <a:ext cx="1877700" cy="25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600"/>
              <a:buNone/>
              <a:defRPr sz="1600" b="1">
                <a:solidFill>
                  <a:schemeClr val="dk1"/>
                </a:solidFill>
              </a:defRPr>
            </a:lvl1pPr>
            <a:lvl2pPr lvl="1" algn="ctr" rtl="0">
              <a:lnSpc>
                <a:spcPct val="100000"/>
              </a:lnSpc>
              <a:spcBef>
                <a:spcPts val="0"/>
              </a:spcBef>
              <a:spcAft>
                <a:spcPts val="0"/>
              </a:spcAft>
              <a:buClr>
                <a:schemeClr val="dk1"/>
              </a:buClr>
              <a:buSzPts val="1600"/>
              <a:buNone/>
              <a:defRPr sz="1600" b="1">
                <a:solidFill>
                  <a:schemeClr val="dk1"/>
                </a:solidFill>
              </a:defRPr>
            </a:lvl2pPr>
            <a:lvl3pPr lvl="2" algn="ctr" rtl="0">
              <a:lnSpc>
                <a:spcPct val="100000"/>
              </a:lnSpc>
              <a:spcBef>
                <a:spcPts val="0"/>
              </a:spcBef>
              <a:spcAft>
                <a:spcPts val="0"/>
              </a:spcAft>
              <a:buClr>
                <a:schemeClr val="dk1"/>
              </a:buClr>
              <a:buSzPts val="1600"/>
              <a:buNone/>
              <a:defRPr sz="1600" b="1">
                <a:solidFill>
                  <a:schemeClr val="dk1"/>
                </a:solidFill>
              </a:defRPr>
            </a:lvl3pPr>
            <a:lvl4pPr lvl="3" algn="ctr" rtl="0">
              <a:lnSpc>
                <a:spcPct val="100000"/>
              </a:lnSpc>
              <a:spcBef>
                <a:spcPts val="0"/>
              </a:spcBef>
              <a:spcAft>
                <a:spcPts val="0"/>
              </a:spcAft>
              <a:buClr>
                <a:schemeClr val="dk1"/>
              </a:buClr>
              <a:buSzPts val="1600"/>
              <a:buNone/>
              <a:defRPr sz="1600" b="1">
                <a:solidFill>
                  <a:schemeClr val="dk1"/>
                </a:solidFill>
              </a:defRPr>
            </a:lvl4pPr>
            <a:lvl5pPr lvl="4" algn="ctr" rtl="0">
              <a:lnSpc>
                <a:spcPct val="100000"/>
              </a:lnSpc>
              <a:spcBef>
                <a:spcPts val="0"/>
              </a:spcBef>
              <a:spcAft>
                <a:spcPts val="0"/>
              </a:spcAft>
              <a:buClr>
                <a:schemeClr val="dk1"/>
              </a:buClr>
              <a:buSzPts val="1600"/>
              <a:buNone/>
              <a:defRPr sz="1600" b="1">
                <a:solidFill>
                  <a:schemeClr val="dk1"/>
                </a:solidFill>
              </a:defRPr>
            </a:lvl5pPr>
            <a:lvl6pPr lvl="5" algn="ctr" rtl="0">
              <a:lnSpc>
                <a:spcPct val="100000"/>
              </a:lnSpc>
              <a:spcBef>
                <a:spcPts val="0"/>
              </a:spcBef>
              <a:spcAft>
                <a:spcPts val="0"/>
              </a:spcAft>
              <a:buClr>
                <a:schemeClr val="dk1"/>
              </a:buClr>
              <a:buSzPts val="1600"/>
              <a:buNone/>
              <a:defRPr sz="1600" b="1">
                <a:solidFill>
                  <a:schemeClr val="dk1"/>
                </a:solidFill>
              </a:defRPr>
            </a:lvl6pPr>
            <a:lvl7pPr lvl="6" algn="ctr" rtl="0">
              <a:lnSpc>
                <a:spcPct val="100000"/>
              </a:lnSpc>
              <a:spcBef>
                <a:spcPts val="0"/>
              </a:spcBef>
              <a:spcAft>
                <a:spcPts val="0"/>
              </a:spcAft>
              <a:buClr>
                <a:schemeClr val="dk1"/>
              </a:buClr>
              <a:buSzPts val="1600"/>
              <a:buNone/>
              <a:defRPr sz="1600" b="1">
                <a:solidFill>
                  <a:schemeClr val="dk1"/>
                </a:solidFill>
              </a:defRPr>
            </a:lvl7pPr>
            <a:lvl8pPr lvl="7" algn="ctr" rtl="0">
              <a:lnSpc>
                <a:spcPct val="100000"/>
              </a:lnSpc>
              <a:spcBef>
                <a:spcPts val="0"/>
              </a:spcBef>
              <a:spcAft>
                <a:spcPts val="0"/>
              </a:spcAft>
              <a:buClr>
                <a:schemeClr val="dk1"/>
              </a:buClr>
              <a:buSzPts val="1600"/>
              <a:buNone/>
              <a:defRPr sz="1600" b="1">
                <a:solidFill>
                  <a:schemeClr val="dk1"/>
                </a:solidFill>
              </a:defRPr>
            </a:lvl8pPr>
            <a:lvl9pPr lvl="8" algn="ctr" rtl="0">
              <a:lnSpc>
                <a:spcPct val="100000"/>
              </a:lnSpc>
              <a:spcBef>
                <a:spcPts val="0"/>
              </a:spcBef>
              <a:spcAft>
                <a:spcPts val="0"/>
              </a:spcAft>
              <a:buClr>
                <a:schemeClr val="dk1"/>
              </a:buClr>
              <a:buSzPts val="1600"/>
              <a:buNone/>
              <a:defRPr sz="1600" b="1">
                <a:solidFill>
                  <a:schemeClr val="dk1"/>
                </a:solidFill>
              </a:defRPr>
            </a:lvl9pPr>
          </a:lstStyle>
          <a:p>
            <a:endParaRPr/>
          </a:p>
        </p:txBody>
      </p:sp>
      <p:sp>
        <p:nvSpPr>
          <p:cNvPr id="251" name="Google Shape;251;p21"/>
          <p:cNvSpPr txBox="1">
            <a:spLocks noGrp="1"/>
          </p:cNvSpPr>
          <p:nvPr>
            <p:ph type="subTitle" idx="5"/>
          </p:nvPr>
        </p:nvSpPr>
        <p:spPr>
          <a:xfrm>
            <a:off x="1098138" y="3386358"/>
            <a:ext cx="18777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50"/>
              <a:buNone/>
              <a:defRPr sz="1100">
                <a:solidFill>
                  <a:schemeClr val="dk1"/>
                </a:solidFill>
              </a:defRPr>
            </a:lvl1pPr>
            <a:lvl2pPr lvl="1" algn="ctr" rtl="0">
              <a:lnSpc>
                <a:spcPct val="100000"/>
              </a:lnSpc>
              <a:spcBef>
                <a:spcPts val="0"/>
              </a:spcBef>
              <a:spcAft>
                <a:spcPts val="0"/>
              </a:spcAft>
              <a:buClr>
                <a:schemeClr val="dk1"/>
              </a:buClr>
              <a:buSzPts val="950"/>
              <a:buNone/>
              <a:defRPr sz="950">
                <a:solidFill>
                  <a:schemeClr val="dk1"/>
                </a:solidFill>
              </a:defRPr>
            </a:lvl2pPr>
            <a:lvl3pPr lvl="2" algn="ctr" rtl="0">
              <a:lnSpc>
                <a:spcPct val="100000"/>
              </a:lnSpc>
              <a:spcBef>
                <a:spcPts val="0"/>
              </a:spcBef>
              <a:spcAft>
                <a:spcPts val="0"/>
              </a:spcAft>
              <a:buClr>
                <a:schemeClr val="dk1"/>
              </a:buClr>
              <a:buSzPts val="950"/>
              <a:buNone/>
              <a:defRPr sz="950">
                <a:solidFill>
                  <a:schemeClr val="dk1"/>
                </a:solidFill>
              </a:defRPr>
            </a:lvl3pPr>
            <a:lvl4pPr lvl="3" algn="ctr" rtl="0">
              <a:lnSpc>
                <a:spcPct val="100000"/>
              </a:lnSpc>
              <a:spcBef>
                <a:spcPts val="0"/>
              </a:spcBef>
              <a:spcAft>
                <a:spcPts val="0"/>
              </a:spcAft>
              <a:buClr>
                <a:schemeClr val="dk1"/>
              </a:buClr>
              <a:buSzPts val="950"/>
              <a:buNone/>
              <a:defRPr sz="950">
                <a:solidFill>
                  <a:schemeClr val="dk1"/>
                </a:solidFill>
              </a:defRPr>
            </a:lvl4pPr>
            <a:lvl5pPr lvl="4" algn="ctr" rtl="0">
              <a:lnSpc>
                <a:spcPct val="100000"/>
              </a:lnSpc>
              <a:spcBef>
                <a:spcPts val="0"/>
              </a:spcBef>
              <a:spcAft>
                <a:spcPts val="0"/>
              </a:spcAft>
              <a:buClr>
                <a:schemeClr val="dk1"/>
              </a:buClr>
              <a:buSzPts val="950"/>
              <a:buNone/>
              <a:defRPr sz="950">
                <a:solidFill>
                  <a:schemeClr val="dk1"/>
                </a:solidFill>
              </a:defRPr>
            </a:lvl5pPr>
            <a:lvl6pPr lvl="5" algn="ctr" rtl="0">
              <a:lnSpc>
                <a:spcPct val="100000"/>
              </a:lnSpc>
              <a:spcBef>
                <a:spcPts val="0"/>
              </a:spcBef>
              <a:spcAft>
                <a:spcPts val="0"/>
              </a:spcAft>
              <a:buClr>
                <a:schemeClr val="dk1"/>
              </a:buClr>
              <a:buSzPts val="950"/>
              <a:buNone/>
              <a:defRPr sz="950">
                <a:solidFill>
                  <a:schemeClr val="dk1"/>
                </a:solidFill>
              </a:defRPr>
            </a:lvl6pPr>
            <a:lvl7pPr lvl="6" algn="ctr" rtl="0">
              <a:lnSpc>
                <a:spcPct val="100000"/>
              </a:lnSpc>
              <a:spcBef>
                <a:spcPts val="0"/>
              </a:spcBef>
              <a:spcAft>
                <a:spcPts val="0"/>
              </a:spcAft>
              <a:buClr>
                <a:schemeClr val="dk1"/>
              </a:buClr>
              <a:buSzPts val="950"/>
              <a:buNone/>
              <a:defRPr sz="950">
                <a:solidFill>
                  <a:schemeClr val="dk1"/>
                </a:solidFill>
              </a:defRPr>
            </a:lvl7pPr>
            <a:lvl8pPr lvl="7" algn="ctr" rtl="0">
              <a:lnSpc>
                <a:spcPct val="100000"/>
              </a:lnSpc>
              <a:spcBef>
                <a:spcPts val="0"/>
              </a:spcBef>
              <a:spcAft>
                <a:spcPts val="0"/>
              </a:spcAft>
              <a:buClr>
                <a:schemeClr val="dk1"/>
              </a:buClr>
              <a:buSzPts val="950"/>
              <a:buNone/>
              <a:defRPr sz="950">
                <a:solidFill>
                  <a:schemeClr val="dk1"/>
                </a:solidFill>
              </a:defRPr>
            </a:lvl8pPr>
            <a:lvl9pPr lvl="8" algn="ctr" rtl="0">
              <a:lnSpc>
                <a:spcPct val="100000"/>
              </a:lnSpc>
              <a:spcBef>
                <a:spcPts val="0"/>
              </a:spcBef>
              <a:spcAft>
                <a:spcPts val="0"/>
              </a:spcAft>
              <a:buClr>
                <a:schemeClr val="dk1"/>
              </a:buClr>
              <a:buSzPts val="950"/>
              <a:buNone/>
              <a:defRPr sz="950">
                <a:solidFill>
                  <a:schemeClr val="dk1"/>
                </a:solidFill>
              </a:defRPr>
            </a:lvl9pPr>
          </a:lstStyle>
          <a:p>
            <a:endParaRPr/>
          </a:p>
        </p:txBody>
      </p:sp>
      <p:sp>
        <p:nvSpPr>
          <p:cNvPr id="252" name="Google Shape;252;p21"/>
          <p:cNvSpPr txBox="1">
            <a:spLocks noGrp="1"/>
          </p:cNvSpPr>
          <p:nvPr>
            <p:ph type="subTitle" idx="6"/>
          </p:nvPr>
        </p:nvSpPr>
        <p:spPr>
          <a:xfrm>
            <a:off x="1098138" y="3152108"/>
            <a:ext cx="1877700" cy="25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600"/>
              <a:buNone/>
              <a:defRPr sz="1600" b="1">
                <a:solidFill>
                  <a:schemeClr val="dk1"/>
                </a:solidFill>
              </a:defRPr>
            </a:lvl1pPr>
            <a:lvl2pPr lvl="1" algn="ctr" rtl="0">
              <a:lnSpc>
                <a:spcPct val="100000"/>
              </a:lnSpc>
              <a:spcBef>
                <a:spcPts val="0"/>
              </a:spcBef>
              <a:spcAft>
                <a:spcPts val="0"/>
              </a:spcAft>
              <a:buClr>
                <a:schemeClr val="dk1"/>
              </a:buClr>
              <a:buSzPts val="1600"/>
              <a:buNone/>
              <a:defRPr sz="1600" b="1">
                <a:solidFill>
                  <a:schemeClr val="dk1"/>
                </a:solidFill>
              </a:defRPr>
            </a:lvl2pPr>
            <a:lvl3pPr lvl="2" algn="ctr" rtl="0">
              <a:lnSpc>
                <a:spcPct val="100000"/>
              </a:lnSpc>
              <a:spcBef>
                <a:spcPts val="0"/>
              </a:spcBef>
              <a:spcAft>
                <a:spcPts val="0"/>
              </a:spcAft>
              <a:buClr>
                <a:schemeClr val="dk1"/>
              </a:buClr>
              <a:buSzPts val="1600"/>
              <a:buNone/>
              <a:defRPr sz="1600" b="1">
                <a:solidFill>
                  <a:schemeClr val="dk1"/>
                </a:solidFill>
              </a:defRPr>
            </a:lvl3pPr>
            <a:lvl4pPr lvl="3" algn="ctr" rtl="0">
              <a:lnSpc>
                <a:spcPct val="100000"/>
              </a:lnSpc>
              <a:spcBef>
                <a:spcPts val="0"/>
              </a:spcBef>
              <a:spcAft>
                <a:spcPts val="0"/>
              </a:spcAft>
              <a:buClr>
                <a:schemeClr val="dk1"/>
              </a:buClr>
              <a:buSzPts val="1600"/>
              <a:buNone/>
              <a:defRPr sz="1600" b="1">
                <a:solidFill>
                  <a:schemeClr val="dk1"/>
                </a:solidFill>
              </a:defRPr>
            </a:lvl4pPr>
            <a:lvl5pPr lvl="4" algn="ctr" rtl="0">
              <a:lnSpc>
                <a:spcPct val="100000"/>
              </a:lnSpc>
              <a:spcBef>
                <a:spcPts val="0"/>
              </a:spcBef>
              <a:spcAft>
                <a:spcPts val="0"/>
              </a:spcAft>
              <a:buClr>
                <a:schemeClr val="dk1"/>
              </a:buClr>
              <a:buSzPts val="1600"/>
              <a:buNone/>
              <a:defRPr sz="1600" b="1">
                <a:solidFill>
                  <a:schemeClr val="dk1"/>
                </a:solidFill>
              </a:defRPr>
            </a:lvl5pPr>
            <a:lvl6pPr lvl="5" algn="ctr" rtl="0">
              <a:lnSpc>
                <a:spcPct val="100000"/>
              </a:lnSpc>
              <a:spcBef>
                <a:spcPts val="0"/>
              </a:spcBef>
              <a:spcAft>
                <a:spcPts val="0"/>
              </a:spcAft>
              <a:buClr>
                <a:schemeClr val="dk1"/>
              </a:buClr>
              <a:buSzPts val="1600"/>
              <a:buNone/>
              <a:defRPr sz="1600" b="1">
                <a:solidFill>
                  <a:schemeClr val="dk1"/>
                </a:solidFill>
              </a:defRPr>
            </a:lvl6pPr>
            <a:lvl7pPr lvl="6" algn="ctr" rtl="0">
              <a:lnSpc>
                <a:spcPct val="100000"/>
              </a:lnSpc>
              <a:spcBef>
                <a:spcPts val="0"/>
              </a:spcBef>
              <a:spcAft>
                <a:spcPts val="0"/>
              </a:spcAft>
              <a:buClr>
                <a:schemeClr val="dk1"/>
              </a:buClr>
              <a:buSzPts val="1600"/>
              <a:buNone/>
              <a:defRPr sz="1600" b="1">
                <a:solidFill>
                  <a:schemeClr val="dk1"/>
                </a:solidFill>
              </a:defRPr>
            </a:lvl7pPr>
            <a:lvl8pPr lvl="7" algn="ctr" rtl="0">
              <a:lnSpc>
                <a:spcPct val="100000"/>
              </a:lnSpc>
              <a:spcBef>
                <a:spcPts val="0"/>
              </a:spcBef>
              <a:spcAft>
                <a:spcPts val="0"/>
              </a:spcAft>
              <a:buClr>
                <a:schemeClr val="dk1"/>
              </a:buClr>
              <a:buSzPts val="1600"/>
              <a:buNone/>
              <a:defRPr sz="1600" b="1">
                <a:solidFill>
                  <a:schemeClr val="dk1"/>
                </a:solidFill>
              </a:defRPr>
            </a:lvl8pPr>
            <a:lvl9pPr lvl="8" algn="ctr" rtl="0">
              <a:lnSpc>
                <a:spcPct val="100000"/>
              </a:lnSpc>
              <a:spcBef>
                <a:spcPts val="0"/>
              </a:spcBef>
              <a:spcAft>
                <a:spcPts val="0"/>
              </a:spcAft>
              <a:buClr>
                <a:schemeClr val="dk1"/>
              </a:buClr>
              <a:buSzPts val="1600"/>
              <a:buNone/>
              <a:defRPr sz="1600" b="1">
                <a:solidFill>
                  <a:schemeClr val="dk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slide">
  <p:cSld name="CUSTOM_5">
    <p:spTree>
      <p:nvGrpSpPr>
        <p:cNvPr id="1" name="Shape 267"/>
        <p:cNvGrpSpPr/>
        <p:nvPr/>
      </p:nvGrpSpPr>
      <p:grpSpPr>
        <a:xfrm>
          <a:off x="0" y="0"/>
          <a:ext cx="0" cy="0"/>
          <a:chOff x="0" y="0"/>
          <a:chExt cx="0" cy="0"/>
        </a:xfrm>
      </p:grpSpPr>
      <p:grpSp>
        <p:nvGrpSpPr>
          <p:cNvPr id="268" name="Google Shape;268;p24"/>
          <p:cNvGrpSpPr/>
          <p:nvPr/>
        </p:nvGrpSpPr>
        <p:grpSpPr>
          <a:xfrm>
            <a:off x="292378" y="-21025"/>
            <a:ext cx="8947379" cy="5164658"/>
            <a:chOff x="292378" y="-21025"/>
            <a:chExt cx="8947379" cy="5164658"/>
          </a:xfrm>
        </p:grpSpPr>
        <p:sp>
          <p:nvSpPr>
            <p:cNvPr id="269" name="Google Shape;269;p24"/>
            <p:cNvSpPr/>
            <p:nvPr/>
          </p:nvSpPr>
          <p:spPr>
            <a:xfrm>
              <a:off x="3531875" y="-21025"/>
              <a:ext cx="5667221" cy="5164654"/>
            </a:xfrm>
            <a:custGeom>
              <a:avLst/>
              <a:gdLst/>
              <a:ahLst/>
              <a:cxnLst/>
              <a:rect l="l" t="t" r="r" b="b"/>
              <a:pathLst>
                <a:path w="173668" h="159526" extrusionOk="0">
                  <a:moveTo>
                    <a:pt x="74978" y="0"/>
                  </a:moveTo>
                  <a:lnTo>
                    <a:pt x="1" y="93821"/>
                  </a:lnTo>
                  <a:lnTo>
                    <a:pt x="1" y="100750"/>
                  </a:lnTo>
                  <a:lnTo>
                    <a:pt x="89966" y="159525"/>
                  </a:lnTo>
                  <a:lnTo>
                    <a:pt x="128070" y="159525"/>
                  </a:lnTo>
                  <a:lnTo>
                    <a:pt x="173667" y="159492"/>
                  </a:lnTo>
                  <a:lnTo>
                    <a:pt x="123683" y="159492"/>
                  </a:lnTo>
                  <a:lnTo>
                    <a:pt x="67" y="97044"/>
                  </a:lnTo>
                  <a:lnTo>
                    <a:pt x="88404" y="0"/>
                  </a:ln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3534061" y="-21025"/>
              <a:ext cx="5665035" cy="5163554"/>
            </a:xfrm>
            <a:custGeom>
              <a:avLst/>
              <a:gdLst/>
              <a:ahLst/>
              <a:cxnLst/>
              <a:rect l="l" t="t" r="r" b="b"/>
              <a:pathLst>
                <a:path w="173601" h="159492" extrusionOk="0">
                  <a:moveTo>
                    <a:pt x="88337" y="0"/>
                  </a:moveTo>
                  <a:lnTo>
                    <a:pt x="0" y="97044"/>
                  </a:lnTo>
                  <a:lnTo>
                    <a:pt x="123616" y="159492"/>
                  </a:lnTo>
                  <a:lnTo>
                    <a:pt x="173600" y="159492"/>
                  </a:lnTo>
                  <a:lnTo>
                    <a:pt x="173600" y="159309"/>
                  </a:lnTo>
                  <a:lnTo>
                    <a:pt x="173600" y="0"/>
                  </a:ln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3531875" y="-21025"/>
              <a:ext cx="5667221" cy="5164654"/>
            </a:xfrm>
            <a:custGeom>
              <a:avLst/>
              <a:gdLst/>
              <a:ahLst/>
              <a:cxnLst/>
              <a:rect l="l" t="t" r="r" b="b"/>
              <a:pathLst>
                <a:path w="173668" h="159526" extrusionOk="0">
                  <a:moveTo>
                    <a:pt x="74978" y="0"/>
                  </a:moveTo>
                  <a:lnTo>
                    <a:pt x="1" y="93821"/>
                  </a:lnTo>
                  <a:lnTo>
                    <a:pt x="1" y="100750"/>
                  </a:lnTo>
                  <a:lnTo>
                    <a:pt x="89966" y="159525"/>
                  </a:lnTo>
                  <a:lnTo>
                    <a:pt x="128070" y="159525"/>
                  </a:lnTo>
                  <a:lnTo>
                    <a:pt x="173667" y="159492"/>
                  </a:lnTo>
                  <a:lnTo>
                    <a:pt x="173667" y="159309"/>
                  </a:lnTo>
                  <a:lnTo>
                    <a:pt x="173667" y="0"/>
                  </a:lnTo>
                  <a:close/>
                </a:path>
              </a:pathLst>
            </a:custGeom>
            <a:solidFill>
              <a:srgbClr val="FFFFFF">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3574723" y="-21025"/>
              <a:ext cx="5665035" cy="5163554"/>
            </a:xfrm>
            <a:custGeom>
              <a:avLst/>
              <a:gdLst/>
              <a:ahLst/>
              <a:cxnLst/>
              <a:rect l="l" t="t" r="r" b="b"/>
              <a:pathLst>
                <a:path w="173601" h="159492" extrusionOk="0">
                  <a:moveTo>
                    <a:pt x="88338" y="0"/>
                  </a:moveTo>
                  <a:lnTo>
                    <a:pt x="0" y="97044"/>
                  </a:lnTo>
                  <a:lnTo>
                    <a:pt x="123616" y="159492"/>
                  </a:lnTo>
                  <a:lnTo>
                    <a:pt x="173601" y="159492"/>
                  </a:lnTo>
                  <a:lnTo>
                    <a:pt x="173601" y="159309"/>
                  </a:lnTo>
                  <a:lnTo>
                    <a:pt x="173601" y="0"/>
                  </a:lnTo>
                  <a:close/>
                </a:path>
              </a:pathLst>
            </a:custGeom>
            <a:solidFill>
              <a:srgbClr val="FFFFFF">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4182331" y="2176031"/>
              <a:ext cx="384442" cy="384442"/>
            </a:xfrm>
            <a:custGeom>
              <a:avLst/>
              <a:gdLst/>
              <a:ahLst/>
              <a:cxnLst/>
              <a:rect l="l" t="t" r="r" b="b"/>
              <a:pathLst>
                <a:path w="11982" h="11982" extrusionOk="0">
                  <a:moveTo>
                    <a:pt x="5999" y="0"/>
                  </a:moveTo>
                  <a:lnTo>
                    <a:pt x="3872" y="3872"/>
                  </a:lnTo>
                  <a:lnTo>
                    <a:pt x="1" y="5999"/>
                  </a:lnTo>
                  <a:lnTo>
                    <a:pt x="3872" y="8110"/>
                  </a:lnTo>
                  <a:lnTo>
                    <a:pt x="5999" y="11981"/>
                  </a:lnTo>
                  <a:lnTo>
                    <a:pt x="8110" y="8110"/>
                  </a:lnTo>
                  <a:lnTo>
                    <a:pt x="11982" y="5999"/>
                  </a:lnTo>
                  <a:lnTo>
                    <a:pt x="8110" y="3872"/>
                  </a:lnTo>
                  <a:lnTo>
                    <a:pt x="5999" y="0"/>
                  </a:ln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5860216" y="4458494"/>
              <a:ext cx="384442" cy="384442"/>
            </a:xfrm>
            <a:custGeom>
              <a:avLst/>
              <a:gdLst/>
              <a:ahLst/>
              <a:cxnLst/>
              <a:rect l="l" t="t" r="r" b="b"/>
              <a:pathLst>
                <a:path w="11982" h="11982" extrusionOk="0">
                  <a:moveTo>
                    <a:pt x="5999" y="1"/>
                  </a:moveTo>
                  <a:lnTo>
                    <a:pt x="3872" y="3873"/>
                  </a:lnTo>
                  <a:lnTo>
                    <a:pt x="0" y="5983"/>
                  </a:lnTo>
                  <a:lnTo>
                    <a:pt x="3872" y="8110"/>
                  </a:lnTo>
                  <a:lnTo>
                    <a:pt x="5999" y="11982"/>
                  </a:lnTo>
                  <a:lnTo>
                    <a:pt x="8109" y="8110"/>
                  </a:lnTo>
                  <a:lnTo>
                    <a:pt x="11981" y="5983"/>
                  </a:lnTo>
                  <a:lnTo>
                    <a:pt x="8109" y="3873"/>
                  </a:lnTo>
                  <a:lnTo>
                    <a:pt x="5999" y="1"/>
                  </a:ln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5192688" y="1053730"/>
              <a:ext cx="384442" cy="384442"/>
            </a:xfrm>
            <a:custGeom>
              <a:avLst/>
              <a:gdLst/>
              <a:ahLst/>
              <a:cxnLst/>
              <a:rect l="l" t="t" r="r" b="b"/>
              <a:pathLst>
                <a:path w="11982" h="11982" extrusionOk="0">
                  <a:moveTo>
                    <a:pt x="5982" y="0"/>
                  </a:moveTo>
                  <a:lnTo>
                    <a:pt x="3872" y="3872"/>
                  </a:lnTo>
                  <a:lnTo>
                    <a:pt x="0" y="5982"/>
                  </a:lnTo>
                  <a:lnTo>
                    <a:pt x="3872" y="8109"/>
                  </a:lnTo>
                  <a:lnTo>
                    <a:pt x="5982" y="11981"/>
                  </a:lnTo>
                  <a:lnTo>
                    <a:pt x="8109" y="8109"/>
                  </a:lnTo>
                  <a:lnTo>
                    <a:pt x="11981" y="5982"/>
                  </a:lnTo>
                  <a:lnTo>
                    <a:pt x="8109" y="3872"/>
                  </a:lnTo>
                  <a:lnTo>
                    <a:pt x="5982" y="0"/>
                  </a:ln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p:nvPr/>
          </p:nvSpPr>
          <p:spPr>
            <a:xfrm>
              <a:off x="3990399" y="3912022"/>
              <a:ext cx="384442" cy="384442"/>
            </a:xfrm>
            <a:custGeom>
              <a:avLst/>
              <a:gdLst/>
              <a:ahLst/>
              <a:cxnLst/>
              <a:rect l="l" t="t" r="r" b="b"/>
              <a:pathLst>
                <a:path w="11982" h="11982" extrusionOk="0">
                  <a:moveTo>
                    <a:pt x="5983" y="0"/>
                  </a:moveTo>
                  <a:lnTo>
                    <a:pt x="3872" y="3872"/>
                  </a:lnTo>
                  <a:lnTo>
                    <a:pt x="0" y="5982"/>
                  </a:lnTo>
                  <a:lnTo>
                    <a:pt x="3872" y="8109"/>
                  </a:lnTo>
                  <a:lnTo>
                    <a:pt x="5983" y="11981"/>
                  </a:lnTo>
                  <a:lnTo>
                    <a:pt x="8110" y="8109"/>
                  </a:lnTo>
                  <a:lnTo>
                    <a:pt x="11981" y="5982"/>
                  </a:lnTo>
                  <a:lnTo>
                    <a:pt x="8110" y="3872"/>
                  </a:lnTo>
                  <a:lnTo>
                    <a:pt x="5983" y="0"/>
                  </a:ln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4"/>
            <p:cNvSpPr/>
            <p:nvPr/>
          </p:nvSpPr>
          <p:spPr>
            <a:xfrm>
              <a:off x="4572613" y="3814965"/>
              <a:ext cx="238359" cy="238359"/>
            </a:xfrm>
            <a:custGeom>
              <a:avLst/>
              <a:gdLst/>
              <a:ahLst/>
              <a:cxnLst/>
              <a:rect l="l" t="t" r="r" b="b"/>
              <a:pathLst>
                <a:path w="7429" h="7429" extrusionOk="0">
                  <a:moveTo>
                    <a:pt x="3706" y="1"/>
                  </a:moveTo>
                  <a:lnTo>
                    <a:pt x="2393" y="2410"/>
                  </a:lnTo>
                  <a:lnTo>
                    <a:pt x="0" y="3723"/>
                  </a:lnTo>
                  <a:lnTo>
                    <a:pt x="2393" y="5036"/>
                  </a:lnTo>
                  <a:lnTo>
                    <a:pt x="3706" y="7429"/>
                  </a:lnTo>
                  <a:lnTo>
                    <a:pt x="5019" y="5036"/>
                  </a:lnTo>
                  <a:lnTo>
                    <a:pt x="7428" y="3723"/>
                  </a:lnTo>
                  <a:lnTo>
                    <a:pt x="5019" y="2410"/>
                  </a:lnTo>
                  <a:lnTo>
                    <a:pt x="3706" y="1"/>
                  </a:ln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a:off x="5381412" y="4127409"/>
              <a:ext cx="238359" cy="238359"/>
            </a:xfrm>
            <a:custGeom>
              <a:avLst/>
              <a:gdLst/>
              <a:ahLst/>
              <a:cxnLst/>
              <a:rect l="l" t="t" r="r" b="b"/>
              <a:pathLst>
                <a:path w="7429" h="7429" extrusionOk="0">
                  <a:moveTo>
                    <a:pt x="3723" y="0"/>
                  </a:moveTo>
                  <a:lnTo>
                    <a:pt x="2410" y="2410"/>
                  </a:lnTo>
                  <a:lnTo>
                    <a:pt x="1" y="3723"/>
                  </a:lnTo>
                  <a:lnTo>
                    <a:pt x="2410" y="5035"/>
                  </a:lnTo>
                  <a:lnTo>
                    <a:pt x="3723" y="7428"/>
                  </a:lnTo>
                  <a:lnTo>
                    <a:pt x="5036" y="5035"/>
                  </a:lnTo>
                  <a:lnTo>
                    <a:pt x="7429" y="3723"/>
                  </a:lnTo>
                  <a:lnTo>
                    <a:pt x="5036" y="2410"/>
                  </a:lnTo>
                  <a:lnTo>
                    <a:pt x="3723" y="0"/>
                  </a:ln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a:off x="4691520" y="1890250"/>
              <a:ext cx="238327" cy="238359"/>
            </a:xfrm>
            <a:custGeom>
              <a:avLst/>
              <a:gdLst/>
              <a:ahLst/>
              <a:cxnLst/>
              <a:rect l="l" t="t" r="r" b="b"/>
              <a:pathLst>
                <a:path w="7428" h="7429" extrusionOk="0">
                  <a:moveTo>
                    <a:pt x="3722" y="1"/>
                  </a:moveTo>
                  <a:lnTo>
                    <a:pt x="2410" y="2410"/>
                  </a:lnTo>
                  <a:lnTo>
                    <a:pt x="0" y="3723"/>
                  </a:lnTo>
                  <a:lnTo>
                    <a:pt x="2410" y="5036"/>
                  </a:lnTo>
                  <a:lnTo>
                    <a:pt x="3722" y="7429"/>
                  </a:lnTo>
                  <a:lnTo>
                    <a:pt x="5035" y="5036"/>
                  </a:lnTo>
                  <a:lnTo>
                    <a:pt x="7428" y="3723"/>
                  </a:lnTo>
                  <a:lnTo>
                    <a:pt x="5035" y="2410"/>
                  </a:lnTo>
                  <a:lnTo>
                    <a:pt x="3722" y="1"/>
                  </a:ln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a:off x="4527277" y="1230743"/>
              <a:ext cx="238359" cy="238359"/>
            </a:xfrm>
            <a:custGeom>
              <a:avLst/>
              <a:gdLst/>
              <a:ahLst/>
              <a:cxnLst/>
              <a:rect l="l" t="t" r="r" b="b"/>
              <a:pathLst>
                <a:path w="7429" h="7429" extrusionOk="0">
                  <a:moveTo>
                    <a:pt x="3707" y="0"/>
                  </a:moveTo>
                  <a:lnTo>
                    <a:pt x="2394" y="2393"/>
                  </a:lnTo>
                  <a:lnTo>
                    <a:pt x="1" y="3706"/>
                  </a:lnTo>
                  <a:lnTo>
                    <a:pt x="2394" y="5019"/>
                  </a:lnTo>
                  <a:lnTo>
                    <a:pt x="3707" y="7428"/>
                  </a:lnTo>
                  <a:lnTo>
                    <a:pt x="5019" y="5019"/>
                  </a:lnTo>
                  <a:lnTo>
                    <a:pt x="7429" y="3706"/>
                  </a:lnTo>
                  <a:lnTo>
                    <a:pt x="5019" y="2393"/>
                  </a:lnTo>
                  <a:lnTo>
                    <a:pt x="3707" y="0"/>
                  </a:ln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4"/>
            <p:cNvSpPr/>
            <p:nvPr/>
          </p:nvSpPr>
          <p:spPr>
            <a:xfrm>
              <a:off x="5456074" y="340352"/>
              <a:ext cx="238359" cy="238359"/>
            </a:xfrm>
            <a:custGeom>
              <a:avLst/>
              <a:gdLst/>
              <a:ahLst/>
              <a:cxnLst/>
              <a:rect l="l" t="t" r="r" b="b"/>
              <a:pathLst>
                <a:path w="7429" h="7429" extrusionOk="0">
                  <a:moveTo>
                    <a:pt x="3706" y="0"/>
                  </a:moveTo>
                  <a:lnTo>
                    <a:pt x="2393" y="2393"/>
                  </a:lnTo>
                  <a:lnTo>
                    <a:pt x="0" y="3706"/>
                  </a:lnTo>
                  <a:lnTo>
                    <a:pt x="2393" y="5019"/>
                  </a:lnTo>
                  <a:lnTo>
                    <a:pt x="3706" y="7428"/>
                  </a:lnTo>
                  <a:lnTo>
                    <a:pt x="5019" y="5019"/>
                  </a:lnTo>
                  <a:lnTo>
                    <a:pt x="7428" y="3706"/>
                  </a:lnTo>
                  <a:lnTo>
                    <a:pt x="5019" y="2393"/>
                  </a:lnTo>
                  <a:lnTo>
                    <a:pt x="3706" y="0"/>
                  </a:ln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4"/>
            <p:cNvSpPr/>
            <p:nvPr/>
          </p:nvSpPr>
          <p:spPr>
            <a:xfrm>
              <a:off x="7002763" y="4625368"/>
              <a:ext cx="238359" cy="238359"/>
            </a:xfrm>
            <a:custGeom>
              <a:avLst/>
              <a:gdLst/>
              <a:ahLst/>
              <a:cxnLst/>
              <a:rect l="l" t="t" r="r" b="b"/>
              <a:pathLst>
                <a:path w="7429" h="7429" extrusionOk="0">
                  <a:moveTo>
                    <a:pt x="3723" y="1"/>
                  </a:moveTo>
                  <a:lnTo>
                    <a:pt x="2410" y="2394"/>
                  </a:lnTo>
                  <a:lnTo>
                    <a:pt x="1" y="3707"/>
                  </a:lnTo>
                  <a:lnTo>
                    <a:pt x="2410" y="5019"/>
                  </a:lnTo>
                  <a:lnTo>
                    <a:pt x="3723" y="7429"/>
                  </a:lnTo>
                  <a:lnTo>
                    <a:pt x="5036" y="5019"/>
                  </a:lnTo>
                  <a:lnTo>
                    <a:pt x="7429" y="3707"/>
                  </a:lnTo>
                  <a:lnTo>
                    <a:pt x="5036" y="2394"/>
                  </a:lnTo>
                  <a:lnTo>
                    <a:pt x="3723" y="1"/>
                  </a:ln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4"/>
            <p:cNvSpPr/>
            <p:nvPr/>
          </p:nvSpPr>
          <p:spPr>
            <a:xfrm>
              <a:off x="292378" y="1635555"/>
              <a:ext cx="3093443" cy="3508078"/>
            </a:xfrm>
            <a:custGeom>
              <a:avLst/>
              <a:gdLst/>
              <a:ahLst/>
              <a:cxnLst/>
              <a:rect l="l" t="t" r="r" b="b"/>
              <a:pathLst>
                <a:path w="96414" h="109337" extrusionOk="0">
                  <a:moveTo>
                    <a:pt x="27751" y="3119"/>
                  </a:moveTo>
                  <a:cubicBezTo>
                    <a:pt x="32304" y="3119"/>
                    <a:pt x="33285" y="3767"/>
                    <a:pt x="33285" y="3767"/>
                  </a:cubicBezTo>
                  <a:cubicBezTo>
                    <a:pt x="37289" y="4282"/>
                    <a:pt x="38918" y="7356"/>
                    <a:pt x="36891" y="10630"/>
                  </a:cubicBezTo>
                  <a:lnTo>
                    <a:pt x="35212" y="12109"/>
                  </a:lnTo>
                  <a:cubicBezTo>
                    <a:pt x="32811" y="10488"/>
                    <a:pt x="30032" y="9673"/>
                    <a:pt x="27256" y="9673"/>
                  </a:cubicBezTo>
                  <a:cubicBezTo>
                    <a:pt x="24594" y="9673"/>
                    <a:pt x="21934" y="10422"/>
                    <a:pt x="19609" y="11926"/>
                  </a:cubicBezTo>
                  <a:lnTo>
                    <a:pt x="18180" y="10630"/>
                  </a:lnTo>
                  <a:cubicBezTo>
                    <a:pt x="16152" y="7356"/>
                    <a:pt x="17781" y="4299"/>
                    <a:pt x="21802" y="3800"/>
                  </a:cubicBezTo>
                  <a:cubicBezTo>
                    <a:pt x="21802" y="3800"/>
                    <a:pt x="23181" y="3119"/>
                    <a:pt x="27751" y="3119"/>
                  </a:cubicBezTo>
                  <a:close/>
                  <a:moveTo>
                    <a:pt x="13607" y="11187"/>
                  </a:moveTo>
                  <a:cubicBezTo>
                    <a:pt x="14313" y="11187"/>
                    <a:pt x="15132" y="11424"/>
                    <a:pt x="16086" y="11976"/>
                  </a:cubicBezTo>
                  <a:cubicBezTo>
                    <a:pt x="16717" y="12358"/>
                    <a:pt x="17282" y="12807"/>
                    <a:pt x="17781" y="13322"/>
                  </a:cubicBezTo>
                  <a:cubicBezTo>
                    <a:pt x="16003" y="14934"/>
                    <a:pt x="14673" y="16961"/>
                    <a:pt x="13892" y="19204"/>
                  </a:cubicBezTo>
                  <a:cubicBezTo>
                    <a:pt x="13327" y="19055"/>
                    <a:pt x="12796" y="18822"/>
                    <a:pt x="12297" y="18540"/>
                  </a:cubicBezTo>
                  <a:cubicBezTo>
                    <a:pt x="9539" y="16945"/>
                    <a:pt x="9622" y="15034"/>
                    <a:pt x="10652" y="13222"/>
                  </a:cubicBezTo>
                  <a:cubicBezTo>
                    <a:pt x="11337" y="12037"/>
                    <a:pt x="12271" y="11187"/>
                    <a:pt x="13607" y="11187"/>
                  </a:cubicBezTo>
                  <a:close/>
                  <a:moveTo>
                    <a:pt x="41463" y="11187"/>
                  </a:moveTo>
                  <a:cubicBezTo>
                    <a:pt x="42797" y="11187"/>
                    <a:pt x="43728" y="12037"/>
                    <a:pt x="44402" y="13222"/>
                  </a:cubicBezTo>
                  <a:cubicBezTo>
                    <a:pt x="45465" y="15034"/>
                    <a:pt x="45531" y="16945"/>
                    <a:pt x="42773" y="18540"/>
                  </a:cubicBezTo>
                  <a:cubicBezTo>
                    <a:pt x="42108" y="18905"/>
                    <a:pt x="41410" y="19171"/>
                    <a:pt x="40679" y="19354"/>
                  </a:cubicBezTo>
                  <a:cubicBezTo>
                    <a:pt x="39948" y="17161"/>
                    <a:pt x="38702" y="15200"/>
                    <a:pt x="37040" y="13604"/>
                  </a:cubicBezTo>
                  <a:cubicBezTo>
                    <a:pt x="37605" y="12973"/>
                    <a:pt x="38253" y="12425"/>
                    <a:pt x="38984" y="11976"/>
                  </a:cubicBezTo>
                  <a:cubicBezTo>
                    <a:pt x="39938" y="11424"/>
                    <a:pt x="40757" y="11187"/>
                    <a:pt x="41463" y="11187"/>
                  </a:cubicBezTo>
                  <a:close/>
                  <a:moveTo>
                    <a:pt x="41394" y="24389"/>
                  </a:moveTo>
                  <a:lnTo>
                    <a:pt x="41460" y="24406"/>
                  </a:lnTo>
                  <a:cubicBezTo>
                    <a:pt x="41527" y="26400"/>
                    <a:pt x="41493" y="28975"/>
                    <a:pt x="41477" y="31734"/>
                  </a:cubicBezTo>
                  <a:cubicBezTo>
                    <a:pt x="40845" y="31401"/>
                    <a:pt x="40247" y="31036"/>
                    <a:pt x="39666" y="30637"/>
                  </a:cubicBezTo>
                  <a:cubicBezTo>
                    <a:pt x="40712" y="28709"/>
                    <a:pt x="41311" y="26582"/>
                    <a:pt x="41394" y="24389"/>
                  </a:cubicBezTo>
                  <a:close/>
                  <a:moveTo>
                    <a:pt x="42042" y="24522"/>
                  </a:moveTo>
                  <a:cubicBezTo>
                    <a:pt x="42923" y="24688"/>
                    <a:pt x="43986" y="24888"/>
                    <a:pt x="45332" y="25054"/>
                  </a:cubicBezTo>
                  <a:cubicBezTo>
                    <a:pt x="46096" y="25153"/>
                    <a:pt x="46828" y="25203"/>
                    <a:pt x="47559" y="25220"/>
                  </a:cubicBezTo>
                  <a:cubicBezTo>
                    <a:pt x="47509" y="26034"/>
                    <a:pt x="47326" y="26832"/>
                    <a:pt x="46994" y="27580"/>
                  </a:cubicBezTo>
                  <a:cubicBezTo>
                    <a:pt x="46994" y="27580"/>
                    <a:pt x="46911" y="28842"/>
                    <a:pt x="45216" y="32016"/>
                  </a:cubicBezTo>
                  <a:lnTo>
                    <a:pt x="42042" y="24522"/>
                  </a:lnTo>
                  <a:close/>
                  <a:moveTo>
                    <a:pt x="57586" y="23983"/>
                  </a:moveTo>
                  <a:cubicBezTo>
                    <a:pt x="58516" y="23983"/>
                    <a:pt x="59424" y="24335"/>
                    <a:pt x="59988" y="25070"/>
                  </a:cubicBezTo>
                  <a:cubicBezTo>
                    <a:pt x="56731" y="25303"/>
                    <a:pt x="54206" y="28012"/>
                    <a:pt x="54189" y="31269"/>
                  </a:cubicBezTo>
                  <a:lnTo>
                    <a:pt x="54189" y="32050"/>
                  </a:lnTo>
                  <a:cubicBezTo>
                    <a:pt x="51131" y="32099"/>
                    <a:pt x="49918" y="32581"/>
                    <a:pt x="48290" y="32847"/>
                  </a:cubicBezTo>
                  <a:cubicBezTo>
                    <a:pt x="49437" y="30421"/>
                    <a:pt x="50168" y="27812"/>
                    <a:pt x="50417" y="25137"/>
                  </a:cubicBezTo>
                  <a:cubicBezTo>
                    <a:pt x="53225" y="24904"/>
                    <a:pt x="55535" y="24323"/>
                    <a:pt x="56848" y="24057"/>
                  </a:cubicBezTo>
                  <a:cubicBezTo>
                    <a:pt x="57091" y="24008"/>
                    <a:pt x="57339" y="23983"/>
                    <a:pt x="57586" y="23983"/>
                  </a:cubicBezTo>
                  <a:close/>
                  <a:moveTo>
                    <a:pt x="33434" y="36669"/>
                  </a:moveTo>
                  <a:cubicBezTo>
                    <a:pt x="33733" y="37500"/>
                    <a:pt x="34215" y="38281"/>
                    <a:pt x="34847" y="38912"/>
                  </a:cubicBezTo>
                  <a:cubicBezTo>
                    <a:pt x="34315" y="38447"/>
                    <a:pt x="33866" y="37866"/>
                    <a:pt x="33550" y="37234"/>
                  </a:cubicBezTo>
                  <a:lnTo>
                    <a:pt x="33434" y="36669"/>
                  </a:lnTo>
                  <a:close/>
                  <a:moveTo>
                    <a:pt x="11946" y="21029"/>
                  </a:moveTo>
                  <a:cubicBezTo>
                    <a:pt x="12018" y="21029"/>
                    <a:pt x="12091" y="21030"/>
                    <a:pt x="12164" y="21032"/>
                  </a:cubicBezTo>
                  <a:lnTo>
                    <a:pt x="13327" y="21415"/>
                  </a:lnTo>
                  <a:cubicBezTo>
                    <a:pt x="12214" y="27845"/>
                    <a:pt x="15637" y="34193"/>
                    <a:pt x="21619" y="36802"/>
                  </a:cubicBezTo>
                  <a:lnTo>
                    <a:pt x="21520" y="37234"/>
                  </a:lnTo>
                  <a:cubicBezTo>
                    <a:pt x="20587" y="38980"/>
                    <a:pt x="19213" y="39858"/>
                    <a:pt x="17768" y="39858"/>
                  </a:cubicBezTo>
                  <a:cubicBezTo>
                    <a:pt x="16408" y="39858"/>
                    <a:pt x="14986" y="39080"/>
                    <a:pt x="13809" y="37517"/>
                  </a:cubicBezTo>
                  <a:cubicBezTo>
                    <a:pt x="13809" y="37517"/>
                    <a:pt x="12513" y="36653"/>
                    <a:pt x="10236" y="32714"/>
                  </a:cubicBezTo>
                  <a:cubicBezTo>
                    <a:pt x="7960" y="28759"/>
                    <a:pt x="8043" y="27596"/>
                    <a:pt x="8043" y="27596"/>
                  </a:cubicBezTo>
                  <a:cubicBezTo>
                    <a:pt x="6495" y="23929"/>
                    <a:pt x="8255" y="21029"/>
                    <a:pt x="11946" y="21029"/>
                  </a:cubicBezTo>
                  <a:close/>
                  <a:moveTo>
                    <a:pt x="31241" y="37400"/>
                  </a:moveTo>
                  <a:cubicBezTo>
                    <a:pt x="31291" y="37716"/>
                    <a:pt x="31324" y="38048"/>
                    <a:pt x="31324" y="38364"/>
                  </a:cubicBezTo>
                  <a:cubicBezTo>
                    <a:pt x="31324" y="41555"/>
                    <a:pt x="29629" y="42452"/>
                    <a:pt x="27535" y="42452"/>
                  </a:cubicBezTo>
                  <a:cubicBezTo>
                    <a:pt x="25441" y="42452"/>
                    <a:pt x="23746" y="41555"/>
                    <a:pt x="23746" y="38364"/>
                  </a:cubicBezTo>
                  <a:cubicBezTo>
                    <a:pt x="23746" y="38098"/>
                    <a:pt x="23763" y="37816"/>
                    <a:pt x="23796" y="37533"/>
                  </a:cubicBezTo>
                  <a:cubicBezTo>
                    <a:pt x="24934" y="37825"/>
                    <a:pt x="26096" y="37968"/>
                    <a:pt x="27256" y="37968"/>
                  </a:cubicBezTo>
                  <a:cubicBezTo>
                    <a:pt x="28603" y="37968"/>
                    <a:pt x="29946" y="37775"/>
                    <a:pt x="31241" y="37400"/>
                  </a:cubicBezTo>
                  <a:close/>
                  <a:moveTo>
                    <a:pt x="25560" y="50884"/>
                  </a:moveTo>
                  <a:cubicBezTo>
                    <a:pt x="26560" y="50884"/>
                    <a:pt x="27527" y="50936"/>
                    <a:pt x="28382" y="51043"/>
                  </a:cubicBezTo>
                  <a:cubicBezTo>
                    <a:pt x="31706" y="51458"/>
                    <a:pt x="30825" y="54450"/>
                    <a:pt x="30410" y="55430"/>
                  </a:cubicBezTo>
                  <a:cubicBezTo>
                    <a:pt x="30161" y="56045"/>
                    <a:pt x="29130" y="58055"/>
                    <a:pt x="28083" y="59834"/>
                  </a:cubicBezTo>
                  <a:cubicBezTo>
                    <a:pt x="26960" y="59509"/>
                    <a:pt x="25807" y="59349"/>
                    <a:pt x="24656" y="59349"/>
                  </a:cubicBezTo>
                  <a:cubicBezTo>
                    <a:pt x="22743" y="59349"/>
                    <a:pt x="20837" y="59793"/>
                    <a:pt x="19093" y="60664"/>
                  </a:cubicBezTo>
                  <a:cubicBezTo>
                    <a:pt x="18213" y="59451"/>
                    <a:pt x="17365" y="58006"/>
                    <a:pt x="16318" y="56626"/>
                  </a:cubicBezTo>
                  <a:cubicBezTo>
                    <a:pt x="14507" y="54250"/>
                    <a:pt x="16235" y="52854"/>
                    <a:pt x="17930" y="52073"/>
                  </a:cubicBezTo>
                  <a:cubicBezTo>
                    <a:pt x="19544" y="51310"/>
                    <a:pt x="22692" y="50884"/>
                    <a:pt x="25560" y="50884"/>
                  </a:cubicBezTo>
                  <a:close/>
                  <a:moveTo>
                    <a:pt x="35644" y="55114"/>
                  </a:moveTo>
                  <a:lnTo>
                    <a:pt x="35644" y="55114"/>
                  </a:lnTo>
                  <a:cubicBezTo>
                    <a:pt x="34830" y="57208"/>
                    <a:pt x="33035" y="59917"/>
                    <a:pt x="31806" y="61612"/>
                  </a:cubicBezTo>
                  <a:cubicBezTo>
                    <a:pt x="31706" y="61545"/>
                    <a:pt x="31606" y="61479"/>
                    <a:pt x="31507" y="61412"/>
                  </a:cubicBezTo>
                  <a:cubicBezTo>
                    <a:pt x="32121" y="60033"/>
                    <a:pt x="32952" y="58571"/>
                    <a:pt x="33617" y="56975"/>
                  </a:cubicBezTo>
                  <a:cubicBezTo>
                    <a:pt x="34149" y="55712"/>
                    <a:pt x="34863" y="55197"/>
                    <a:pt x="35644" y="55114"/>
                  </a:cubicBezTo>
                  <a:close/>
                  <a:moveTo>
                    <a:pt x="10659" y="56921"/>
                  </a:moveTo>
                  <a:cubicBezTo>
                    <a:pt x="11902" y="56921"/>
                    <a:pt x="12956" y="58069"/>
                    <a:pt x="13377" y="58620"/>
                  </a:cubicBezTo>
                  <a:cubicBezTo>
                    <a:pt x="13776" y="59152"/>
                    <a:pt x="15006" y="61047"/>
                    <a:pt x="16019" y="62841"/>
                  </a:cubicBezTo>
                  <a:cubicBezTo>
                    <a:pt x="13776" y="65001"/>
                    <a:pt x="12430" y="67926"/>
                    <a:pt x="12247" y="71034"/>
                  </a:cubicBezTo>
                  <a:cubicBezTo>
                    <a:pt x="10752" y="71183"/>
                    <a:pt x="9073" y="71216"/>
                    <a:pt x="7362" y="71432"/>
                  </a:cubicBezTo>
                  <a:cubicBezTo>
                    <a:pt x="7132" y="71462"/>
                    <a:pt x="6919" y="71476"/>
                    <a:pt x="6720" y="71476"/>
                  </a:cubicBezTo>
                  <a:cubicBezTo>
                    <a:pt x="4339" y="71476"/>
                    <a:pt x="4068" y="69462"/>
                    <a:pt x="4221" y="67760"/>
                  </a:cubicBezTo>
                  <a:cubicBezTo>
                    <a:pt x="4420" y="65367"/>
                    <a:pt x="6547" y="60847"/>
                    <a:pt x="8558" y="58188"/>
                  </a:cubicBezTo>
                  <a:cubicBezTo>
                    <a:pt x="9267" y="57253"/>
                    <a:pt x="9990" y="56921"/>
                    <a:pt x="10659" y="56921"/>
                  </a:cubicBezTo>
                  <a:close/>
                  <a:moveTo>
                    <a:pt x="37156" y="73161"/>
                  </a:moveTo>
                  <a:cubicBezTo>
                    <a:pt x="37061" y="73510"/>
                    <a:pt x="36965" y="73800"/>
                    <a:pt x="36899" y="74013"/>
                  </a:cubicBezTo>
                  <a:lnTo>
                    <a:pt x="36899" y="74013"/>
                  </a:lnTo>
                  <a:cubicBezTo>
                    <a:pt x="36951" y="73731"/>
                    <a:pt x="36992" y="73447"/>
                    <a:pt x="37023" y="73161"/>
                  </a:cubicBezTo>
                  <a:close/>
                  <a:moveTo>
                    <a:pt x="42972" y="73177"/>
                  </a:moveTo>
                  <a:lnTo>
                    <a:pt x="42972" y="73177"/>
                  </a:lnTo>
                  <a:cubicBezTo>
                    <a:pt x="43571" y="73210"/>
                    <a:pt x="44185" y="73260"/>
                    <a:pt x="44800" y="73310"/>
                  </a:cubicBezTo>
                  <a:cubicBezTo>
                    <a:pt x="45149" y="74025"/>
                    <a:pt x="45183" y="74955"/>
                    <a:pt x="45099" y="75803"/>
                  </a:cubicBezTo>
                  <a:cubicBezTo>
                    <a:pt x="45016" y="76899"/>
                    <a:pt x="44518" y="78412"/>
                    <a:pt x="43820" y="80007"/>
                  </a:cubicBezTo>
                  <a:cubicBezTo>
                    <a:pt x="43820" y="79974"/>
                    <a:pt x="43803" y="79957"/>
                    <a:pt x="43787" y="79924"/>
                  </a:cubicBezTo>
                  <a:cubicBezTo>
                    <a:pt x="42823" y="78378"/>
                    <a:pt x="42790" y="75221"/>
                    <a:pt x="42972" y="73177"/>
                  </a:cubicBezTo>
                  <a:close/>
                  <a:moveTo>
                    <a:pt x="39948" y="73094"/>
                  </a:moveTo>
                  <a:cubicBezTo>
                    <a:pt x="39915" y="74723"/>
                    <a:pt x="40297" y="77431"/>
                    <a:pt x="41410" y="80555"/>
                  </a:cubicBezTo>
                  <a:cubicBezTo>
                    <a:pt x="41676" y="81320"/>
                    <a:pt x="42025" y="82051"/>
                    <a:pt x="42474" y="82715"/>
                  </a:cubicBezTo>
                  <a:cubicBezTo>
                    <a:pt x="41959" y="83646"/>
                    <a:pt x="41394" y="84543"/>
                    <a:pt x="40762" y="85391"/>
                  </a:cubicBezTo>
                  <a:cubicBezTo>
                    <a:pt x="40056" y="86317"/>
                    <a:pt x="39336" y="86646"/>
                    <a:pt x="38669" y="86646"/>
                  </a:cubicBezTo>
                  <a:cubicBezTo>
                    <a:pt x="37423" y="86646"/>
                    <a:pt x="36366" y="85494"/>
                    <a:pt x="35943" y="84942"/>
                  </a:cubicBezTo>
                  <a:cubicBezTo>
                    <a:pt x="35545" y="84410"/>
                    <a:pt x="34315" y="82516"/>
                    <a:pt x="33301" y="80721"/>
                  </a:cubicBezTo>
                  <a:cubicBezTo>
                    <a:pt x="35166" y="78916"/>
                    <a:pt x="36429" y="76574"/>
                    <a:pt x="36895" y="74034"/>
                  </a:cubicBezTo>
                  <a:lnTo>
                    <a:pt x="36895" y="74034"/>
                  </a:lnTo>
                  <a:lnTo>
                    <a:pt x="37472" y="73144"/>
                  </a:lnTo>
                  <a:cubicBezTo>
                    <a:pt x="38220" y="73111"/>
                    <a:pt x="39051" y="73094"/>
                    <a:pt x="39948" y="73094"/>
                  </a:cubicBezTo>
                  <a:close/>
                  <a:moveTo>
                    <a:pt x="11849" y="74800"/>
                  </a:moveTo>
                  <a:cubicBezTo>
                    <a:pt x="12099" y="74800"/>
                    <a:pt x="12349" y="74802"/>
                    <a:pt x="12596" y="74806"/>
                  </a:cubicBezTo>
                  <a:cubicBezTo>
                    <a:pt x="13344" y="77813"/>
                    <a:pt x="15205" y="80439"/>
                    <a:pt x="17797" y="82167"/>
                  </a:cubicBezTo>
                  <a:cubicBezTo>
                    <a:pt x="17199" y="83530"/>
                    <a:pt x="16368" y="84992"/>
                    <a:pt x="15704" y="86587"/>
                  </a:cubicBezTo>
                  <a:cubicBezTo>
                    <a:pt x="15116" y="87982"/>
                    <a:pt x="14298" y="88463"/>
                    <a:pt x="13436" y="88463"/>
                  </a:cubicBezTo>
                  <a:cubicBezTo>
                    <a:pt x="12593" y="88463"/>
                    <a:pt x="11707" y="88002"/>
                    <a:pt x="10951" y="87485"/>
                  </a:cubicBezTo>
                  <a:cubicBezTo>
                    <a:pt x="8974" y="86105"/>
                    <a:pt x="6132" y="82001"/>
                    <a:pt x="4836" y="78927"/>
                  </a:cubicBezTo>
                  <a:cubicBezTo>
                    <a:pt x="3540" y="75836"/>
                    <a:pt x="6564" y="75105"/>
                    <a:pt x="7628" y="74972"/>
                  </a:cubicBezTo>
                  <a:cubicBezTo>
                    <a:pt x="8198" y="74899"/>
                    <a:pt x="10017" y="74800"/>
                    <a:pt x="11849" y="74800"/>
                  </a:cubicBezTo>
                  <a:close/>
                  <a:moveTo>
                    <a:pt x="30210" y="82915"/>
                  </a:moveTo>
                  <a:cubicBezTo>
                    <a:pt x="31091" y="84128"/>
                    <a:pt x="31955" y="85574"/>
                    <a:pt x="33002" y="86936"/>
                  </a:cubicBezTo>
                  <a:cubicBezTo>
                    <a:pt x="34813" y="89329"/>
                    <a:pt x="33085" y="90708"/>
                    <a:pt x="31390" y="91506"/>
                  </a:cubicBezTo>
                  <a:cubicBezTo>
                    <a:pt x="29778" y="92257"/>
                    <a:pt x="26635" y="92679"/>
                    <a:pt x="23763" y="92679"/>
                  </a:cubicBezTo>
                  <a:cubicBezTo>
                    <a:pt x="22756" y="92679"/>
                    <a:pt x="21784" y="92627"/>
                    <a:pt x="20921" y="92520"/>
                  </a:cubicBezTo>
                  <a:cubicBezTo>
                    <a:pt x="17615" y="92104"/>
                    <a:pt x="18495" y="89113"/>
                    <a:pt x="18911" y="88133"/>
                  </a:cubicBezTo>
                  <a:cubicBezTo>
                    <a:pt x="19160" y="87518"/>
                    <a:pt x="20190" y="85524"/>
                    <a:pt x="21237" y="83746"/>
                  </a:cubicBezTo>
                  <a:cubicBezTo>
                    <a:pt x="22355" y="84062"/>
                    <a:pt x="23502" y="84219"/>
                    <a:pt x="24646" y="84219"/>
                  </a:cubicBezTo>
                  <a:cubicBezTo>
                    <a:pt x="26564" y="84219"/>
                    <a:pt x="28472" y="83779"/>
                    <a:pt x="30210" y="82915"/>
                  </a:cubicBezTo>
                  <a:close/>
                  <a:moveTo>
                    <a:pt x="27538" y="1"/>
                  </a:moveTo>
                  <a:cubicBezTo>
                    <a:pt x="19259" y="1"/>
                    <a:pt x="11470" y="4494"/>
                    <a:pt x="7378" y="11976"/>
                  </a:cubicBezTo>
                  <a:cubicBezTo>
                    <a:pt x="2543" y="20850"/>
                    <a:pt x="4071" y="31834"/>
                    <a:pt x="11150" y="39062"/>
                  </a:cubicBezTo>
                  <a:cubicBezTo>
                    <a:pt x="15569" y="43574"/>
                    <a:pt x="21516" y="45946"/>
                    <a:pt x="27543" y="45946"/>
                  </a:cubicBezTo>
                  <a:cubicBezTo>
                    <a:pt x="31149" y="45946"/>
                    <a:pt x="34784" y="45097"/>
                    <a:pt x="38137" y="43349"/>
                  </a:cubicBezTo>
                  <a:lnTo>
                    <a:pt x="38137" y="43349"/>
                  </a:lnTo>
                  <a:cubicBezTo>
                    <a:pt x="35478" y="46656"/>
                    <a:pt x="35827" y="49381"/>
                    <a:pt x="36010" y="51625"/>
                  </a:cubicBezTo>
                  <a:cubicBezTo>
                    <a:pt x="32469" y="49630"/>
                    <a:pt x="28552" y="48645"/>
                    <a:pt x="24650" y="48645"/>
                  </a:cubicBezTo>
                  <a:cubicBezTo>
                    <a:pt x="19708" y="48645"/>
                    <a:pt x="14789" y="50225"/>
                    <a:pt x="10685" y="53336"/>
                  </a:cubicBezTo>
                  <a:cubicBezTo>
                    <a:pt x="3340" y="58903"/>
                    <a:pt x="0" y="68292"/>
                    <a:pt x="2177" y="77248"/>
                  </a:cubicBezTo>
                  <a:cubicBezTo>
                    <a:pt x="4354" y="86205"/>
                    <a:pt x="11649" y="93001"/>
                    <a:pt x="20722" y="94580"/>
                  </a:cubicBezTo>
                  <a:cubicBezTo>
                    <a:pt x="22036" y="94806"/>
                    <a:pt x="23351" y="94916"/>
                    <a:pt x="24655" y="94916"/>
                  </a:cubicBezTo>
                  <a:cubicBezTo>
                    <a:pt x="32369" y="94916"/>
                    <a:pt x="39681" y="91058"/>
                    <a:pt x="44003" y="84477"/>
                  </a:cubicBezTo>
                  <a:cubicBezTo>
                    <a:pt x="45432" y="85740"/>
                    <a:pt x="46994" y="86438"/>
                    <a:pt x="48091" y="87966"/>
                  </a:cubicBezTo>
                  <a:cubicBezTo>
                    <a:pt x="43521" y="94613"/>
                    <a:pt x="35029" y="99515"/>
                    <a:pt x="29895" y="101593"/>
                  </a:cubicBezTo>
                  <a:cubicBezTo>
                    <a:pt x="23464" y="104185"/>
                    <a:pt x="19110" y="106262"/>
                    <a:pt x="18695" y="108738"/>
                  </a:cubicBezTo>
                  <a:cubicBezTo>
                    <a:pt x="18695" y="108738"/>
                    <a:pt x="18645" y="108971"/>
                    <a:pt x="18545" y="109336"/>
                  </a:cubicBezTo>
                  <a:lnTo>
                    <a:pt x="82389" y="109336"/>
                  </a:lnTo>
                  <a:cubicBezTo>
                    <a:pt x="82422" y="106810"/>
                    <a:pt x="81907" y="103852"/>
                    <a:pt x="76739" y="101177"/>
                  </a:cubicBezTo>
                  <a:cubicBezTo>
                    <a:pt x="72202" y="98834"/>
                    <a:pt x="69942" y="96209"/>
                    <a:pt x="66984" y="89495"/>
                  </a:cubicBezTo>
                  <a:cubicBezTo>
                    <a:pt x="67300" y="89429"/>
                    <a:pt x="67583" y="89346"/>
                    <a:pt x="67832" y="89263"/>
                  </a:cubicBezTo>
                  <a:cubicBezTo>
                    <a:pt x="68330" y="89096"/>
                    <a:pt x="68779" y="88831"/>
                    <a:pt x="69161" y="88465"/>
                  </a:cubicBezTo>
                  <a:lnTo>
                    <a:pt x="71238" y="88465"/>
                  </a:lnTo>
                  <a:lnTo>
                    <a:pt x="71238" y="87667"/>
                  </a:lnTo>
                  <a:lnTo>
                    <a:pt x="72800" y="87667"/>
                  </a:lnTo>
                  <a:lnTo>
                    <a:pt x="72800" y="90293"/>
                  </a:lnTo>
                  <a:lnTo>
                    <a:pt x="75177" y="90293"/>
                  </a:lnTo>
                  <a:lnTo>
                    <a:pt x="75177" y="82217"/>
                  </a:lnTo>
                  <a:lnTo>
                    <a:pt x="72800" y="82217"/>
                  </a:lnTo>
                  <a:lnTo>
                    <a:pt x="72800" y="84859"/>
                  </a:lnTo>
                  <a:lnTo>
                    <a:pt x="71238" y="84859"/>
                  </a:lnTo>
                  <a:lnTo>
                    <a:pt x="71238" y="84045"/>
                  </a:lnTo>
                  <a:lnTo>
                    <a:pt x="71022" y="84045"/>
                  </a:lnTo>
                  <a:cubicBezTo>
                    <a:pt x="71172" y="82682"/>
                    <a:pt x="71188" y="81303"/>
                    <a:pt x="71056" y="79940"/>
                  </a:cubicBezTo>
                  <a:lnTo>
                    <a:pt x="72551" y="79475"/>
                  </a:lnTo>
                  <a:cubicBezTo>
                    <a:pt x="73149" y="79276"/>
                    <a:pt x="73465" y="78644"/>
                    <a:pt x="73282" y="78046"/>
                  </a:cubicBezTo>
                  <a:lnTo>
                    <a:pt x="73099" y="77481"/>
                  </a:lnTo>
                  <a:cubicBezTo>
                    <a:pt x="72937" y="76994"/>
                    <a:pt x="72488" y="76683"/>
                    <a:pt x="72004" y="76683"/>
                  </a:cubicBezTo>
                  <a:cubicBezTo>
                    <a:pt x="71894" y="76683"/>
                    <a:pt x="71782" y="76699"/>
                    <a:pt x="71670" y="76733"/>
                  </a:cubicBezTo>
                  <a:lnTo>
                    <a:pt x="70574" y="77099"/>
                  </a:lnTo>
                  <a:cubicBezTo>
                    <a:pt x="70042" y="75254"/>
                    <a:pt x="68646" y="73310"/>
                    <a:pt x="68081" y="71565"/>
                  </a:cubicBezTo>
                  <a:cubicBezTo>
                    <a:pt x="68098" y="71565"/>
                    <a:pt x="68114" y="71549"/>
                    <a:pt x="68131" y="71532"/>
                  </a:cubicBezTo>
                  <a:lnTo>
                    <a:pt x="75343" y="71532"/>
                  </a:lnTo>
                  <a:cubicBezTo>
                    <a:pt x="78766" y="71532"/>
                    <a:pt x="81558" y="68757"/>
                    <a:pt x="81558" y="65317"/>
                  </a:cubicBezTo>
                  <a:lnTo>
                    <a:pt x="81558" y="47919"/>
                  </a:lnTo>
                  <a:lnTo>
                    <a:pt x="92292" y="47919"/>
                  </a:lnTo>
                  <a:cubicBezTo>
                    <a:pt x="93336" y="48979"/>
                    <a:pt x="94628" y="49666"/>
                    <a:pt x="95329" y="49666"/>
                  </a:cubicBezTo>
                  <a:cubicBezTo>
                    <a:pt x="95353" y="49666"/>
                    <a:pt x="95377" y="49665"/>
                    <a:pt x="95400" y="49664"/>
                  </a:cubicBezTo>
                  <a:cubicBezTo>
                    <a:pt x="95965" y="49664"/>
                    <a:pt x="96413" y="47321"/>
                    <a:pt x="96413" y="44446"/>
                  </a:cubicBezTo>
                  <a:cubicBezTo>
                    <a:pt x="96413" y="42668"/>
                    <a:pt x="96231" y="41106"/>
                    <a:pt x="95965" y="40159"/>
                  </a:cubicBezTo>
                  <a:cubicBezTo>
                    <a:pt x="95848" y="39594"/>
                    <a:pt x="95666" y="39245"/>
                    <a:pt x="95400" y="39245"/>
                  </a:cubicBezTo>
                  <a:cubicBezTo>
                    <a:pt x="93655" y="39278"/>
                    <a:pt x="92907" y="39976"/>
                    <a:pt x="92209" y="40907"/>
                  </a:cubicBezTo>
                  <a:cubicBezTo>
                    <a:pt x="92193" y="40923"/>
                    <a:pt x="92176" y="40956"/>
                    <a:pt x="92159" y="40990"/>
                  </a:cubicBezTo>
                  <a:lnTo>
                    <a:pt x="81558" y="40990"/>
                  </a:lnTo>
                  <a:lnTo>
                    <a:pt x="81558" y="31269"/>
                  </a:lnTo>
                  <a:cubicBezTo>
                    <a:pt x="81558" y="27845"/>
                    <a:pt x="78766" y="25054"/>
                    <a:pt x="75343" y="25054"/>
                  </a:cubicBezTo>
                  <a:lnTo>
                    <a:pt x="63029" y="25054"/>
                  </a:lnTo>
                  <a:cubicBezTo>
                    <a:pt x="62165" y="22545"/>
                    <a:pt x="59806" y="20866"/>
                    <a:pt x="57147" y="20866"/>
                  </a:cubicBezTo>
                  <a:lnTo>
                    <a:pt x="50417" y="20866"/>
                  </a:lnTo>
                  <a:cubicBezTo>
                    <a:pt x="49486" y="10796"/>
                    <a:pt x="42092" y="2521"/>
                    <a:pt x="32188" y="477"/>
                  </a:cubicBezTo>
                  <a:cubicBezTo>
                    <a:pt x="30635" y="156"/>
                    <a:pt x="29078" y="1"/>
                    <a:pt x="27538"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4"/>
            <p:cNvSpPr/>
            <p:nvPr/>
          </p:nvSpPr>
          <p:spPr>
            <a:xfrm>
              <a:off x="2222419" y="2524149"/>
              <a:ext cx="877621" cy="1491824"/>
            </a:xfrm>
            <a:custGeom>
              <a:avLst/>
              <a:gdLst/>
              <a:ahLst/>
              <a:cxnLst/>
              <a:rect l="l" t="t" r="r" b="b"/>
              <a:pathLst>
                <a:path w="27353" h="46496" extrusionOk="0">
                  <a:moveTo>
                    <a:pt x="6215" y="1"/>
                  </a:moveTo>
                  <a:cubicBezTo>
                    <a:pt x="2776" y="1"/>
                    <a:pt x="1" y="2793"/>
                    <a:pt x="1" y="6232"/>
                  </a:cubicBezTo>
                  <a:lnTo>
                    <a:pt x="1" y="40264"/>
                  </a:lnTo>
                  <a:cubicBezTo>
                    <a:pt x="1" y="43704"/>
                    <a:pt x="2776" y="46496"/>
                    <a:pt x="6215" y="46496"/>
                  </a:cubicBezTo>
                  <a:lnTo>
                    <a:pt x="21138" y="46496"/>
                  </a:lnTo>
                  <a:cubicBezTo>
                    <a:pt x="24578" y="46496"/>
                    <a:pt x="27353" y="43704"/>
                    <a:pt x="27353" y="40264"/>
                  </a:cubicBezTo>
                  <a:lnTo>
                    <a:pt x="27353" y="6232"/>
                  </a:lnTo>
                  <a:cubicBezTo>
                    <a:pt x="27353" y="2793"/>
                    <a:pt x="24578" y="1"/>
                    <a:pt x="21138"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4"/>
            <p:cNvSpPr/>
            <p:nvPr/>
          </p:nvSpPr>
          <p:spPr>
            <a:xfrm>
              <a:off x="1438422" y="2389809"/>
              <a:ext cx="1711735" cy="2224293"/>
            </a:xfrm>
            <a:custGeom>
              <a:avLst/>
              <a:gdLst/>
              <a:ahLst/>
              <a:cxnLst/>
              <a:rect l="l" t="t" r="r" b="b"/>
              <a:pathLst>
                <a:path w="53350" h="69325" extrusionOk="0">
                  <a:moveTo>
                    <a:pt x="27808" y="3119"/>
                  </a:moveTo>
                  <a:cubicBezTo>
                    <a:pt x="29604" y="3119"/>
                    <a:pt x="31338" y="4428"/>
                    <a:pt x="30650" y="7295"/>
                  </a:cubicBezTo>
                  <a:cubicBezTo>
                    <a:pt x="29869" y="10569"/>
                    <a:pt x="28740" y="11134"/>
                    <a:pt x="24436" y="11184"/>
                  </a:cubicBezTo>
                  <a:cubicBezTo>
                    <a:pt x="20207" y="11249"/>
                    <a:pt x="19475" y="12148"/>
                    <a:pt x="16362" y="12148"/>
                  </a:cubicBezTo>
                  <a:cubicBezTo>
                    <a:pt x="16307" y="12148"/>
                    <a:pt x="16251" y="12148"/>
                    <a:pt x="16193" y="12147"/>
                  </a:cubicBezTo>
                  <a:cubicBezTo>
                    <a:pt x="12920" y="12114"/>
                    <a:pt x="8716" y="9372"/>
                    <a:pt x="7636" y="7628"/>
                  </a:cubicBezTo>
                  <a:cubicBezTo>
                    <a:pt x="6572" y="5899"/>
                    <a:pt x="6273" y="4720"/>
                    <a:pt x="7004" y="4188"/>
                  </a:cubicBezTo>
                  <a:cubicBezTo>
                    <a:pt x="7956" y="3514"/>
                    <a:pt x="8718" y="3279"/>
                    <a:pt x="9604" y="3279"/>
                  </a:cubicBezTo>
                  <a:cubicBezTo>
                    <a:pt x="10946" y="3279"/>
                    <a:pt x="12570" y="3818"/>
                    <a:pt x="15562" y="4188"/>
                  </a:cubicBezTo>
                  <a:cubicBezTo>
                    <a:pt x="16558" y="4314"/>
                    <a:pt x="17534" y="4367"/>
                    <a:pt x="18476" y="4367"/>
                  </a:cubicBezTo>
                  <a:cubicBezTo>
                    <a:pt x="22247" y="4367"/>
                    <a:pt x="25455" y="3523"/>
                    <a:pt x="27078" y="3191"/>
                  </a:cubicBezTo>
                  <a:cubicBezTo>
                    <a:pt x="27318" y="3143"/>
                    <a:pt x="27564" y="3119"/>
                    <a:pt x="27808" y="3119"/>
                  </a:cubicBezTo>
                  <a:close/>
                  <a:moveTo>
                    <a:pt x="13202" y="52311"/>
                  </a:moveTo>
                  <a:lnTo>
                    <a:pt x="13202" y="52311"/>
                  </a:lnTo>
                  <a:cubicBezTo>
                    <a:pt x="14066" y="52361"/>
                    <a:pt x="14980" y="52428"/>
                    <a:pt x="15878" y="52544"/>
                  </a:cubicBezTo>
                  <a:cubicBezTo>
                    <a:pt x="16410" y="52594"/>
                    <a:pt x="16991" y="52710"/>
                    <a:pt x="17623" y="52826"/>
                  </a:cubicBezTo>
                  <a:cubicBezTo>
                    <a:pt x="17091" y="54671"/>
                    <a:pt x="17124" y="58094"/>
                    <a:pt x="16193" y="59839"/>
                  </a:cubicBezTo>
                  <a:cubicBezTo>
                    <a:pt x="15696" y="60774"/>
                    <a:pt x="15448" y="61161"/>
                    <a:pt x="15249" y="61161"/>
                  </a:cubicBezTo>
                  <a:cubicBezTo>
                    <a:pt x="14950" y="61161"/>
                    <a:pt x="14766" y="60283"/>
                    <a:pt x="14017" y="59074"/>
                  </a:cubicBezTo>
                  <a:cubicBezTo>
                    <a:pt x="13053" y="57512"/>
                    <a:pt x="13036" y="54355"/>
                    <a:pt x="13202" y="52311"/>
                  </a:cubicBezTo>
                  <a:close/>
                  <a:moveTo>
                    <a:pt x="9513" y="0"/>
                  </a:moveTo>
                  <a:cubicBezTo>
                    <a:pt x="6074" y="0"/>
                    <a:pt x="3282" y="2775"/>
                    <a:pt x="3282" y="6215"/>
                  </a:cubicBezTo>
                  <a:lnTo>
                    <a:pt x="3282" y="13676"/>
                  </a:lnTo>
                  <a:cubicBezTo>
                    <a:pt x="3282" y="17116"/>
                    <a:pt x="6074" y="19891"/>
                    <a:pt x="9513" y="19891"/>
                  </a:cubicBezTo>
                  <a:lnTo>
                    <a:pt x="10228" y="19891"/>
                  </a:lnTo>
                  <a:cubicBezTo>
                    <a:pt x="9995" y="20439"/>
                    <a:pt x="9547" y="21137"/>
                    <a:pt x="8732" y="22068"/>
                  </a:cubicBezTo>
                  <a:cubicBezTo>
                    <a:pt x="4628" y="26754"/>
                    <a:pt x="6705" y="30310"/>
                    <a:pt x="6240" y="33002"/>
                  </a:cubicBezTo>
                  <a:cubicBezTo>
                    <a:pt x="5774" y="35677"/>
                    <a:pt x="2235" y="40563"/>
                    <a:pt x="1105" y="41975"/>
                  </a:cubicBezTo>
                  <a:cubicBezTo>
                    <a:pt x="1" y="43360"/>
                    <a:pt x="2478" y="52546"/>
                    <a:pt x="4026" y="52546"/>
                  </a:cubicBezTo>
                  <a:cubicBezTo>
                    <a:pt x="4038" y="52546"/>
                    <a:pt x="4051" y="52545"/>
                    <a:pt x="4063" y="52544"/>
                  </a:cubicBezTo>
                  <a:cubicBezTo>
                    <a:pt x="5027" y="52444"/>
                    <a:pt x="7320" y="52228"/>
                    <a:pt x="10178" y="52228"/>
                  </a:cubicBezTo>
                  <a:cubicBezTo>
                    <a:pt x="10161" y="53857"/>
                    <a:pt x="10527" y="56565"/>
                    <a:pt x="11640" y="59689"/>
                  </a:cubicBezTo>
                  <a:cubicBezTo>
                    <a:pt x="13319" y="64359"/>
                    <a:pt x="16509" y="64508"/>
                    <a:pt x="18370" y="67150"/>
                  </a:cubicBezTo>
                  <a:cubicBezTo>
                    <a:pt x="19448" y="68680"/>
                    <a:pt x="24488" y="69324"/>
                    <a:pt x="29346" y="69324"/>
                  </a:cubicBezTo>
                  <a:cubicBezTo>
                    <a:pt x="32878" y="69324"/>
                    <a:pt x="36313" y="68984"/>
                    <a:pt x="38062" y="68397"/>
                  </a:cubicBezTo>
                  <a:cubicBezTo>
                    <a:pt x="42216" y="67001"/>
                    <a:pt x="41535" y="59224"/>
                    <a:pt x="40903" y="56582"/>
                  </a:cubicBezTo>
                  <a:cubicBezTo>
                    <a:pt x="40455" y="54638"/>
                    <a:pt x="38926" y="52561"/>
                    <a:pt x="38311" y="50699"/>
                  </a:cubicBezTo>
                  <a:cubicBezTo>
                    <a:pt x="39740" y="49835"/>
                    <a:pt x="41069" y="48822"/>
                    <a:pt x="42316" y="47725"/>
                  </a:cubicBezTo>
                  <a:cubicBezTo>
                    <a:pt x="53350" y="37921"/>
                    <a:pt x="48996" y="25491"/>
                    <a:pt x="46969" y="21603"/>
                  </a:cubicBezTo>
                  <a:cubicBezTo>
                    <a:pt x="44958" y="17714"/>
                    <a:pt x="38893" y="14142"/>
                    <a:pt x="36865" y="12746"/>
                  </a:cubicBezTo>
                  <a:cubicBezTo>
                    <a:pt x="34855" y="11350"/>
                    <a:pt x="33608" y="10253"/>
                    <a:pt x="33608" y="7146"/>
                  </a:cubicBezTo>
                  <a:lnTo>
                    <a:pt x="33608" y="6215"/>
                  </a:lnTo>
                  <a:cubicBezTo>
                    <a:pt x="33608" y="2775"/>
                    <a:pt x="30817" y="0"/>
                    <a:pt x="27377" y="0"/>
                  </a:cubicBezTo>
                  <a:close/>
                </a:path>
              </a:pathLst>
            </a:custGeom>
            <a:solidFill>
              <a:srgbClr val="695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4"/>
            <p:cNvSpPr/>
            <p:nvPr/>
          </p:nvSpPr>
          <p:spPr>
            <a:xfrm>
              <a:off x="2393047" y="3422016"/>
              <a:ext cx="163698" cy="139923"/>
            </a:xfrm>
            <a:custGeom>
              <a:avLst/>
              <a:gdLst/>
              <a:ahLst/>
              <a:cxnLst/>
              <a:rect l="l" t="t" r="r" b="b"/>
              <a:pathLst>
                <a:path w="5102" h="4361" extrusionOk="0">
                  <a:moveTo>
                    <a:pt x="2925" y="0"/>
                  </a:moveTo>
                  <a:cubicBezTo>
                    <a:pt x="981" y="0"/>
                    <a:pt x="0" y="2343"/>
                    <a:pt x="1379" y="3722"/>
                  </a:cubicBezTo>
                  <a:cubicBezTo>
                    <a:pt x="1820" y="4163"/>
                    <a:pt x="2364" y="4360"/>
                    <a:pt x="2899" y="4360"/>
                  </a:cubicBezTo>
                  <a:cubicBezTo>
                    <a:pt x="4020" y="4360"/>
                    <a:pt x="5102" y="3493"/>
                    <a:pt x="5102" y="2177"/>
                  </a:cubicBezTo>
                  <a:lnTo>
                    <a:pt x="5085" y="2177"/>
                  </a:lnTo>
                  <a:cubicBezTo>
                    <a:pt x="5085" y="981"/>
                    <a:pt x="4121" y="0"/>
                    <a:pt x="2925" y="0"/>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4"/>
            <p:cNvSpPr/>
            <p:nvPr/>
          </p:nvSpPr>
          <p:spPr>
            <a:xfrm>
              <a:off x="2661214" y="3013060"/>
              <a:ext cx="44823" cy="678213"/>
            </a:xfrm>
            <a:custGeom>
              <a:avLst/>
              <a:gdLst/>
              <a:ahLst/>
              <a:cxnLst/>
              <a:rect l="l" t="t" r="r" b="b"/>
              <a:pathLst>
                <a:path w="1397" h="21138" extrusionOk="0">
                  <a:moveTo>
                    <a:pt x="699" y="1"/>
                  </a:moveTo>
                  <a:cubicBezTo>
                    <a:pt x="350" y="1"/>
                    <a:pt x="1" y="233"/>
                    <a:pt x="1" y="699"/>
                  </a:cubicBezTo>
                  <a:lnTo>
                    <a:pt x="1" y="20440"/>
                  </a:lnTo>
                  <a:cubicBezTo>
                    <a:pt x="1" y="20905"/>
                    <a:pt x="350" y="21138"/>
                    <a:pt x="699" y="21138"/>
                  </a:cubicBezTo>
                  <a:cubicBezTo>
                    <a:pt x="1048" y="21138"/>
                    <a:pt x="1396" y="20905"/>
                    <a:pt x="1396" y="20440"/>
                  </a:cubicBezTo>
                  <a:lnTo>
                    <a:pt x="1396" y="699"/>
                  </a:lnTo>
                  <a:cubicBezTo>
                    <a:pt x="1396" y="233"/>
                    <a:pt x="1048" y="1"/>
                    <a:pt x="699" y="1"/>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4"/>
            <p:cNvSpPr/>
            <p:nvPr/>
          </p:nvSpPr>
          <p:spPr>
            <a:xfrm>
              <a:off x="2830751" y="3013060"/>
              <a:ext cx="44823" cy="257033"/>
            </a:xfrm>
            <a:custGeom>
              <a:avLst/>
              <a:gdLst/>
              <a:ahLst/>
              <a:cxnLst/>
              <a:rect l="l" t="t" r="r" b="b"/>
              <a:pathLst>
                <a:path w="1397" h="8011" extrusionOk="0">
                  <a:moveTo>
                    <a:pt x="699" y="1"/>
                  </a:moveTo>
                  <a:cubicBezTo>
                    <a:pt x="350" y="1"/>
                    <a:pt x="1" y="233"/>
                    <a:pt x="1" y="699"/>
                  </a:cubicBezTo>
                  <a:lnTo>
                    <a:pt x="1" y="7312"/>
                  </a:lnTo>
                  <a:cubicBezTo>
                    <a:pt x="1" y="7778"/>
                    <a:pt x="350" y="8010"/>
                    <a:pt x="699" y="8010"/>
                  </a:cubicBezTo>
                  <a:cubicBezTo>
                    <a:pt x="1048" y="8010"/>
                    <a:pt x="1397" y="7778"/>
                    <a:pt x="1397" y="7312"/>
                  </a:cubicBezTo>
                  <a:lnTo>
                    <a:pt x="1397" y="699"/>
                  </a:lnTo>
                  <a:cubicBezTo>
                    <a:pt x="1397" y="233"/>
                    <a:pt x="1048" y="1"/>
                    <a:pt x="699" y="1"/>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4"/>
            <p:cNvSpPr/>
            <p:nvPr/>
          </p:nvSpPr>
          <p:spPr>
            <a:xfrm>
              <a:off x="2875541" y="3035456"/>
              <a:ext cx="588663" cy="222381"/>
            </a:xfrm>
            <a:custGeom>
              <a:avLst/>
              <a:gdLst/>
              <a:ahLst/>
              <a:cxnLst/>
              <a:rect l="l" t="t" r="r" b="b"/>
              <a:pathLst>
                <a:path w="18347" h="6931" extrusionOk="0">
                  <a:moveTo>
                    <a:pt x="1" y="1"/>
                  </a:moveTo>
                  <a:lnTo>
                    <a:pt x="1" y="6930"/>
                  </a:lnTo>
                  <a:lnTo>
                    <a:pt x="18346" y="6930"/>
                  </a:lnTo>
                  <a:lnTo>
                    <a:pt x="18346" y="1"/>
                  </a:lnTo>
                  <a:close/>
                </a:path>
              </a:pathLst>
            </a:custGeom>
            <a:solidFill>
              <a:srgbClr val="695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4"/>
            <p:cNvSpPr/>
            <p:nvPr/>
          </p:nvSpPr>
          <p:spPr>
            <a:xfrm>
              <a:off x="844208" y="3624600"/>
              <a:ext cx="829622" cy="798243"/>
            </a:xfrm>
            <a:custGeom>
              <a:avLst/>
              <a:gdLst/>
              <a:ahLst/>
              <a:cxnLst/>
              <a:rect l="l" t="t" r="r" b="b"/>
              <a:pathLst>
                <a:path w="25857" h="24879" extrusionOk="0">
                  <a:moveTo>
                    <a:pt x="13410" y="1"/>
                  </a:moveTo>
                  <a:cubicBezTo>
                    <a:pt x="8375" y="1"/>
                    <a:pt x="3855" y="3025"/>
                    <a:pt x="1928" y="7678"/>
                  </a:cubicBezTo>
                  <a:cubicBezTo>
                    <a:pt x="0" y="12331"/>
                    <a:pt x="1064" y="17665"/>
                    <a:pt x="4620" y="21238"/>
                  </a:cubicBezTo>
                  <a:cubicBezTo>
                    <a:pt x="6997" y="23615"/>
                    <a:pt x="10177" y="24879"/>
                    <a:pt x="13415" y="24879"/>
                  </a:cubicBezTo>
                  <a:cubicBezTo>
                    <a:pt x="15019" y="24879"/>
                    <a:pt x="16638" y="24568"/>
                    <a:pt x="18179" y="23930"/>
                  </a:cubicBezTo>
                  <a:cubicBezTo>
                    <a:pt x="22816" y="22002"/>
                    <a:pt x="25857" y="17465"/>
                    <a:pt x="25857" y="12430"/>
                  </a:cubicBezTo>
                  <a:cubicBezTo>
                    <a:pt x="25857" y="5568"/>
                    <a:pt x="20290" y="1"/>
                    <a:pt x="13410"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4"/>
            <p:cNvSpPr/>
            <p:nvPr/>
          </p:nvSpPr>
          <p:spPr>
            <a:xfrm>
              <a:off x="868721" y="2030971"/>
              <a:ext cx="943203" cy="907620"/>
            </a:xfrm>
            <a:custGeom>
              <a:avLst/>
              <a:gdLst/>
              <a:ahLst/>
              <a:cxnLst/>
              <a:rect l="l" t="t" r="r" b="b"/>
              <a:pathLst>
                <a:path w="29397" h="28288" extrusionOk="0">
                  <a:moveTo>
                    <a:pt x="15255" y="1"/>
                  </a:moveTo>
                  <a:cubicBezTo>
                    <a:pt x="9539" y="1"/>
                    <a:pt x="4371" y="3441"/>
                    <a:pt x="2177" y="8725"/>
                  </a:cubicBezTo>
                  <a:cubicBezTo>
                    <a:pt x="0" y="14009"/>
                    <a:pt x="1197" y="20091"/>
                    <a:pt x="5252" y="24146"/>
                  </a:cubicBezTo>
                  <a:cubicBezTo>
                    <a:pt x="7956" y="26851"/>
                    <a:pt x="11578" y="28288"/>
                    <a:pt x="15268" y="28288"/>
                  </a:cubicBezTo>
                  <a:cubicBezTo>
                    <a:pt x="17087" y="28288"/>
                    <a:pt x="18922" y="27939"/>
                    <a:pt x="20672" y="27220"/>
                  </a:cubicBezTo>
                  <a:cubicBezTo>
                    <a:pt x="25957" y="25026"/>
                    <a:pt x="29396" y="19858"/>
                    <a:pt x="29396" y="14142"/>
                  </a:cubicBezTo>
                  <a:cubicBezTo>
                    <a:pt x="29396" y="6332"/>
                    <a:pt x="23065" y="1"/>
                    <a:pt x="15255"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4"/>
            <p:cNvSpPr/>
            <p:nvPr/>
          </p:nvSpPr>
          <p:spPr>
            <a:xfrm>
              <a:off x="2117405" y="2893223"/>
              <a:ext cx="631818" cy="874413"/>
            </a:xfrm>
            <a:custGeom>
              <a:avLst/>
              <a:gdLst/>
              <a:ahLst/>
              <a:cxnLst/>
              <a:rect l="l" t="t" r="r" b="b"/>
              <a:pathLst>
                <a:path w="19692" h="27253" extrusionOk="0">
                  <a:moveTo>
                    <a:pt x="12761" y="0"/>
                  </a:moveTo>
                  <a:cubicBezTo>
                    <a:pt x="12450" y="0"/>
                    <a:pt x="12134" y="16"/>
                    <a:pt x="11815" y="47"/>
                  </a:cubicBezTo>
                  <a:cubicBezTo>
                    <a:pt x="8491" y="379"/>
                    <a:pt x="7395" y="3769"/>
                    <a:pt x="6664" y="6012"/>
                  </a:cubicBezTo>
                  <a:cubicBezTo>
                    <a:pt x="6531" y="6461"/>
                    <a:pt x="6364" y="6893"/>
                    <a:pt x="6198" y="7325"/>
                  </a:cubicBezTo>
                  <a:cubicBezTo>
                    <a:pt x="5417" y="8987"/>
                    <a:pt x="3124" y="11396"/>
                    <a:pt x="1429" y="11895"/>
                  </a:cubicBezTo>
                  <a:lnTo>
                    <a:pt x="0" y="12327"/>
                  </a:lnTo>
                  <a:lnTo>
                    <a:pt x="1479" y="12310"/>
                  </a:lnTo>
                  <a:cubicBezTo>
                    <a:pt x="1496" y="12310"/>
                    <a:pt x="2958" y="12344"/>
                    <a:pt x="3822" y="16049"/>
                  </a:cubicBezTo>
                  <a:cubicBezTo>
                    <a:pt x="4753" y="20021"/>
                    <a:pt x="5932" y="23776"/>
                    <a:pt x="10220" y="26003"/>
                  </a:cubicBezTo>
                  <a:cubicBezTo>
                    <a:pt x="11832" y="26834"/>
                    <a:pt x="13377" y="27249"/>
                    <a:pt x="14740" y="27249"/>
                  </a:cubicBezTo>
                  <a:cubicBezTo>
                    <a:pt x="14794" y="27251"/>
                    <a:pt x="14849" y="27252"/>
                    <a:pt x="14904" y="27252"/>
                  </a:cubicBezTo>
                  <a:cubicBezTo>
                    <a:pt x="15778" y="27252"/>
                    <a:pt x="16631" y="27004"/>
                    <a:pt x="17382" y="26535"/>
                  </a:cubicBezTo>
                  <a:cubicBezTo>
                    <a:pt x="18279" y="25936"/>
                    <a:pt x="19293" y="24673"/>
                    <a:pt x="19077" y="22098"/>
                  </a:cubicBezTo>
                  <a:lnTo>
                    <a:pt x="19077" y="22098"/>
                  </a:lnTo>
                  <a:lnTo>
                    <a:pt x="18661" y="22131"/>
                  </a:lnTo>
                  <a:cubicBezTo>
                    <a:pt x="18827" y="24009"/>
                    <a:pt x="18296" y="25405"/>
                    <a:pt x="17149" y="26186"/>
                  </a:cubicBezTo>
                  <a:cubicBezTo>
                    <a:pt x="16496" y="26621"/>
                    <a:pt x="15668" y="26837"/>
                    <a:pt x="14729" y="26837"/>
                  </a:cubicBezTo>
                  <a:cubicBezTo>
                    <a:pt x="13445" y="26837"/>
                    <a:pt x="11954" y="26434"/>
                    <a:pt x="10419" y="25637"/>
                  </a:cubicBezTo>
                  <a:cubicBezTo>
                    <a:pt x="6281" y="23494"/>
                    <a:pt x="5135" y="19838"/>
                    <a:pt x="4221" y="15949"/>
                  </a:cubicBezTo>
                  <a:cubicBezTo>
                    <a:pt x="3623" y="13357"/>
                    <a:pt x="2709" y="12427"/>
                    <a:pt x="2094" y="12078"/>
                  </a:cubicBezTo>
                  <a:cubicBezTo>
                    <a:pt x="3822" y="11263"/>
                    <a:pt x="5833" y="9103"/>
                    <a:pt x="6564" y="7491"/>
                  </a:cubicBezTo>
                  <a:cubicBezTo>
                    <a:pt x="6747" y="7059"/>
                    <a:pt x="6913" y="6611"/>
                    <a:pt x="7062" y="6145"/>
                  </a:cubicBezTo>
                  <a:cubicBezTo>
                    <a:pt x="7760" y="4002"/>
                    <a:pt x="8807" y="761"/>
                    <a:pt x="11865" y="462"/>
                  </a:cubicBezTo>
                  <a:cubicBezTo>
                    <a:pt x="12172" y="433"/>
                    <a:pt x="12476" y="418"/>
                    <a:pt x="12774" y="418"/>
                  </a:cubicBezTo>
                  <a:cubicBezTo>
                    <a:pt x="14832" y="418"/>
                    <a:pt x="16642" y="1109"/>
                    <a:pt x="17731" y="2357"/>
                  </a:cubicBezTo>
                  <a:cubicBezTo>
                    <a:pt x="18944" y="3752"/>
                    <a:pt x="19259" y="5713"/>
                    <a:pt x="18661" y="8206"/>
                  </a:cubicBezTo>
                  <a:lnTo>
                    <a:pt x="19077" y="8306"/>
                  </a:lnTo>
                  <a:cubicBezTo>
                    <a:pt x="19691" y="5713"/>
                    <a:pt x="19326" y="3553"/>
                    <a:pt x="18046" y="2091"/>
                  </a:cubicBezTo>
                  <a:cubicBezTo>
                    <a:pt x="16868" y="753"/>
                    <a:pt x="14940" y="0"/>
                    <a:pt x="12761"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4"/>
            <p:cNvSpPr/>
            <p:nvPr/>
          </p:nvSpPr>
          <p:spPr>
            <a:xfrm>
              <a:off x="1804416" y="2456450"/>
              <a:ext cx="357266" cy="834435"/>
            </a:xfrm>
            <a:custGeom>
              <a:avLst/>
              <a:gdLst/>
              <a:ahLst/>
              <a:cxnLst/>
              <a:rect l="l" t="t" r="r" b="b"/>
              <a:pathLst>
                <a:path w="11135" h="26007" extrusionOk="0">
                  <a:moveTo>
                    <a:pt x="416" y="0"/>
                  </a:moveTo>
                  <a:lnTo>
                    <a:pt x="1" y="50"/>
                  </a:lnTo>
                  <a:cubicBezTo>
                    <a:pt x="134" y="1712"/>
                    <a:pt x="134" y="4088"/>
                    <a:pt x="117" y="6830"/>
                  </a:cubicBezTo>
                  <a:cubicBezTo>
                    <a:pt x="67" y="15255"/>
                    <a:pt x="1" y="25741"/>
                    <a:pt x="4321" y="26006"/>
                  </a:cubicBezTo>
                  <a:lnTo>
                    <a:pt x="4454" y="26006"/>
                  </a:lnTo>
                  <a:cubicBezTo>
                    <a:pt x="5202" y="26006"/>
                    <a:pt x="5568" y="25574"/>
                    <a:pt x="5933" y="25159"/>
                  </a:cubicBezTo>
                  <a:cubicBezTo>
                    <a:pt x="6315" y="24694"/>
                    <a:pt x="6681" y="24262"/>
                    <a:pt x="7611" y="24212"/>
                  </a:cubicBezTo>
                  <a:cubicBezTo>
                    <a:pt x="7665" y="24210"/>
                    <a:pt x="7718" y="24208"/>
                    <a:pt x="7770" y="24208"/>
                  </a:cubicBezTo>
                  <a:cubicBezTo>
                    <a:pt x="8894" y="24208"/>
                    <a:pt x="9463" y="24715"/>
                    <a:pt x="9971" y="25176"/>
                  </a:cubicBezTo>
                  <a:cubicBezTo>
                    <a:pt x="10303" y="25475"/>
                    <a:pt x="10619" y="25757"/>
                    <a:pt x="11035" y="25873"/>
                  </a:cubicBezTo>
                  <a:lnTo>
                    <a:pt x="11134" y="25475"/>
                  </a:lnTo>
                  <a:cubicBezTo>
                    <a:pt x="10819" y="25392"/>
                    <a:pt x="10553" y="25142"/>
                    <a:pt x="10254" y="24876"/>
                  </a:cubicBezTo>
                  <a:cubicBezTo>
                    <a:pt x="9716" y="24387"/>
                    <a:pt x="9074" y="23791"/>
                    <a:pt x="7783" y="23791"/>
                  </a:cubicBezTo>
                  <a:cubicBezTo>
                    <a:pt x="7717" y="23791"/>
                    <a:pt x="7648" y="23793"/>
                    <a:pt x="7578" y="23796"/>
                  </a:cubicBezTo>
                  <a:cubicBezTo>
                    <a:pt x="6481" y="23846"/>
                    <a:pt x="6000" y="24428"/>
                    <a:pt x="5601" y="24893"/>
                  </a:cubicBezTo>
                  <a:cubicBezTo>
                    <a:pt x="5275" y="25281"/>
                    <a:pt x="5022" y="25596"/>
                    <a:pt x="4477" y="25596"/>
                  </a:cubicBezTo>
                  <a:cubicBezTo>
                    <a:pt x="4437" y="25596"/>
                    <a:pt x="4397" y="25594"/>
                    <a:pt x="4354" y="25591"/>
                  </a:cubicBezTo>
                  <a:cubicBezTo>
                    <a:pt x="416" y="25358"/>
                    <a:pt x="483" y="14640"/>
                    <a:pt x="532" y="6830"/>
                  </a:cubicBezTo>
                  <a:cubicBezTo>
                    <a:pt x="549" y="4072"/>
                    <a:pt x="549" y="1695"/>
                    <a:pt x="416"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4"/>
            <p:cNvSpPr/>
            <p:nvPr/>
          </p:nvSpPr>
          <p:spPr>
            <a:xfrm>
              <a:off x="2105116" y="3170341"/>
              <a:ext cx="104533" cy="89806"/>
            </a:xfrm>
            <a:custGeom>
              <a:avLst/>
              <a:gdLst/>
              <a:ahLst/>
              <a:cxnLst/>
              <a:rect l="l" t="t" r="r" b="b"/>
              <a:pathLst>
                <a:path w="3258" h="2799" extrusionOk="0">
                  <a:moveTo>
                    <a:pt x="1862" y="1"/>
                  </a:moveTo>
                  <a:cubicBezTo>
                    <a:pt x="616" y="1"/>
                    <a:pt x="1" y="1496"/>
                    <a:pt x="882" y="2377"/>
                  </a:cubicBezTo>
                  <a:cubicBezTo>
                    <a:pt x="1168" y="2669"/>
                    <a:pt x="1519" y="2799"/>
                    <a:pt x="1863" y="2799"/>
                  </a:cubicBezTo>
                  <a:cubicBezTo>
                    <a:pt x="2577" y="2799"/>
                    <a:pt x="3258" y="2238"/>
                    <a:pt x="3258" y="1397"/>
                  </a:cubicBezTo>
                  <a:cubicBezTo>
                    <a:pt x="3258" y="616"/>
                    <a:pt x="2643" y="1"/>
                    <a:pt x="1862" y="1"/>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4"/>
            <p:cNvSpPr/>
            <p:nvPr/>
          </p:nvSpPr>
          <p:spPr>
            <a:xfrm>
              <a:off x="1898778" y="3194501"/>
              <a:ext cx="104533" cy="89966"/>
            </a:xfrm>
            <a:custGeom>
              <a:avLst/>
              <a:gdLst/>
              <a:ahLst/>
              <a:cxnLst/>
              <a:rect l="l" t="t" r="r" b="b"/>
              <a:pathLst>
                <a:path w="3258" h="2804" extrusionOk="0">
                  <a:moveTo>
                    <a:pt x="1406" y="1"/>
                  </a:moveTo>
                  <a:cubicBezTo>
                    <a:pt x="689" y="1"/>
                    <a:pt x="1" y="563"/>
                    <a:pt x="1" y="1408"/>
                  </a:cubicBezTo>
                  <a:cubicBezTo>
                    <a:pt x="1" y="2173"/>
                    <a:pt x="616" y="2804"/>
                    <a:pt x="1397" y="2804"/>
                  </a:cubicBezTo>
                  <a:cubicBezTo>
                    <a:pt x="2643" y="2804"/>
                    <a:pt x="3258" y="1292"/>
                    <a:pt x="2377" y="411"/>
                  </a:cubicBezTo>
                  <a:cubicBezTo>
                    <a:pt x="2094" y="128"/>
                    <a:pt x="1746" y="1"/>
                    <a:pt x="1406" y="1"/>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60482" y="3289248"/>
              <a:ext cx="520932" cy="808831"/>
            </a:xfrm>
            <a:custGeom>
              <a:avLst/>
              <a:gdLst/>
              <a:ahLst/>
              <a:cxnLst/>
              <a:rect l="l" t="t" r="r" b="b"/>
              <a:pathLst>
                <a:path w="16236" h="25209" extrusionOk="0">
                  <a:moveTo>
                    <a:pt x="16152" y="1"/>
                  </a:moveTo>
                  <a:cubicBezTo>
                    <a:pt x="15537" y="117"/>
                    <a:pt x="15072" y="566"/>
                    <a:pt x="14573" y="1047"/>
                  </a:cubicBezTo>
                  <a:cubicBezTo>
                    <a:pt x="13925" y="1662"/>
                    <a:pt x="13277" y="2294"/>
                    <a:pt x="12280" y="2294"/>
                  </a:cubicBezTo>
                  <a:lnTo>
                    <a:pt x="12264" y="2294"/>
                  </a:lnTo>
                  <a:cubicBezTo>
                    <a:pt x="11532" y="2294"/>
                    <a:pt x="10918" y="2044"/>
                    <a:pt x="10336" y="1795"/>
                  </a:cubicBezTo>
                  <a:cubicBezTo>
                    <a:pt x="9828" y="1582"/>
                    <a:pt x="9333" y="1375"/>
                    <a:pt x="8805" y="1375"/>
                  </a:cubicBezTo>
                  <a:cubicBezTo>
                    <a:pt x="8469" y="1375"/>
                    <a:pt x="8119" y="1459"/>
                    <a:pt x="7744" y="1679"/>
                  </a:cubicBezTo>
                  <a:cubicBezTo>
                    <a:pt x="6032" y="2693"/>
                    <a:pt x="3606" y="11466"/>
                    <a:pt x="1296" y="20357"/>
                  </a:cubicBezTo>
                  <a:cubicBezTo>
                    <a:pt x="715" y="22567"/>
                    <a:pt x="266" y="24295"/>
                    <a:pt x="0" y="25093"/>
                  </a:cubicBezTo>
                  <a:lnTo>
                    <a:pt x="399" y="25209"/>
                  </a:lnTo>
                  <a:cubicBezTo>
                    <a:pt x="665" y="24411"/>
                    <a:pt x="1113" y="22666"/>
                    <a:pt x="1695" y="20473"/>
                  </a:cubicBezTo>
                  <a:cubicBezTo>
                    <a:pt x="3274" y="14374"/>
                    <a:pt x="6232" y="3041"/>
                    <a:pt x="7960" y="2044"/>
                  </a:cubicBezTo>
                  <a:cubicBezTo>
                    <a:pt x="8261" y="1865"/>
                    <a:pt x="8540" y="1794"/>
                    <a:pt x="8816" y="1794"/>
                  </a:cubicBezTo>
                  <a:cubicBezTo>
                    <a:pt x="9255" y="1794"/>
                    <a:pt x="9686" y="1973"/>
                    <a:pt x="10186" y="2177"/>
                  </a:cubicBezTo>
                  <a:cubicBezTo>
                    <a:pt x="10768" y="2427"/>
                    <a:pt x="11449" y="2709"/>
                    <a:pt x="12264" y="2709"/>
                  </a:cubicBezTo>
                  <a:lnTo>
                    <a:pt x="12280" y="2709"/>
                  </a:lnTo>
                  <a:cubicBezTo>
                    <a:pt x="13443" y="2709"/>
                    <a:pt x="14191" y="1995"/>
                    <a:pt x="14856" y="1347"/>
                  </a:cubicBezTo>
                  <a:cubicBezTo>
                    <a:pt x="15321" y="914"/>
                    <a:pt x="15753" y="499"/>
                    <a:pt x="16235" y="399"/>
                  </a:cubicBezTo>
                  <a:lnTo>
                    <a:pt x="16152"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2105116" y="3324445"/>
              <a:ext cx="104533" cy="90095"/>
            </a:xfrm>
            <a:custGeom>
              <a:avLst/>
              <a:gdLst/>
              <a:ahLst/>
              <a:cxnLst/>
              <a:rect l="l" t="t" r="r" b="b"/>
              <a:pathLst>
                <a:path w="3258" h="2808" extrusionOk="0">
                  <a:moveTo>
                    <a:pt x="1862" y="0"/>
                  </a:moveTo>
                  <a:cubicBezTo>
                    <a:pt x="616" y="0"/>
                    <a:pt x="1" y="1512"/>
                    <a:pt x="882" y="2393"/>
                  </a:cubicBezTo>
                  <a:cubicBezTo>
                    <a:pt x="1168" y="2679"/>
                    <a:pt x="1519" y="2808"/>
                    <a:pt x="1862" y="2808"/>
                  </a:cubicBezTo>
                  <a:cubicBezTo>
                    <a:pt x="2576" y="2808"/>
                    <a:pt x="3258" y="2254"/>
                    <a:pt x="3258" y="1413"/>
                  </a:cubicBezTo>
                  <a:cubicBezTo>
                    <a:pt x="3258" y="632"/>
                    <a:pt x="2643" y="0"/>
                    <a:pt x="1862" y="0"/>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898778" y="3348990"/>
              <a:ext cx="104533" cy="89581"/>
            </a:xfrm>
            <a:custGeom>
              <a:avLst/>
              <a:gdLst/>
              <a:ahLst/>
              <a:cxnLst/>
              <a:rect l="l" t="t" r="r" b="b"/>
              <a:pathLst>
                <a:path w="3258" h="2792" extrusionOk="0">
                  <a:moveTo>
                    <a:pt x="1396" y="1"/>
                  </a:moveTo>
                  <a:cubicBezTo>
                    <a:pt x="682" y="1"/>
                    <a:pt x="1" y="554"/>
                    <a:pt x="1" y="1396"/>
                  </a:cubicBezTo>
                  <a:cubicBezTo>
                    <a:pt x="1" y="2177"/>
                    <a:pt x="616" y="2791"/>
                    <a:pt x="1397" y="2791"/>
                  </a:cubicBezTo>
                  <a:cubicBezTo>
                    <a:pt x="2643" y="2791"/>
                    <a:pt x="3258" y="1296"/>
                    <a:pt x="2377" y="415"/>
                  </a:cubicBezTo>
                  <a:cubicBezTo>
                    <a:pt x="2091" y="129"/>
                    <a:pt x="1740" y="1"/>
                    <a:pt x="1396" y="1"/>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1966509" y="3229538"/>
              <a:ext cx="153045" cy="131163"/>
            </a:xfrm>
            <a:custGeom>
              <a:avLst/>
              <a:gdLst/>
              <a:ahLst/>
              <a:cxnLst/>
              <a:rect l="l" t="t" r="r" b="b"/>
              <a:pathLst>
                <a:path w="4770" h="4088" extrusionOk="0">
                  <a:moveTo>
                    <a:pt x="2726" y="0"/>
                  </a:moveTo>
                  <a:cubicBezTo>
                    <a:pt x="898" y="0"/>
                    <a:pt x="0" y="2194"/>
                    <a:pt x="1280" y="3490"/>
                  </a:cubicBezTo>
                  <a:cubicBezTo>
                    <a:pt x="1698" y="3903"/>
                    <a:pt x="2209" y="4087"/>
                    <a:pt x="2710" y="4087"/>
                  </a:cubicBezTo>
                  <a:cubicBezTo>
                    <a:pt x="3762" y="4087"/>
                    <a:pt x="4770" y="3272"/>
                    <a:pt x="4770" y="2044"/>
                  </a:cubicBezTo>
                  <a:cubicBezTo>
                    <a:pt x="4770" y="914"/>
                    <a:pt x="3856" y="0"/>
                    <a:pt x="2726" y="0"/>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3407126" y="2979467"/>
              <a:ext cx="181794" cy="334422"/>
            </a:xfrm>
            <a:custGeom>
              <a:avLst/>
              <a:gdLst/>
              <a:ahLst/>
              <a:cxnLst/>
              <a:rect l="l" t="t" r="r" b="b"/>
              <a:pathLst>
                <a:path w="5666" h="10423" extrusionOk="0">
                  <a:moveTo>
                    <a:pt x="4274" y="1"/>
                  </a:moveTo>
                  <a:cubicBezTo>
                    <a:pt x="4273" y="1"/>
                    <a:pt x="4272" y="1"/>
                    <a:pt x="4271" y="1"/>
                  </a:cubicBezTo>
                  <a:cubicBezTo>
                    <a:pt x="2526" y="34"/>
                    <a:pt x="1795" y="732"/>
                    <a:pt x="1080" y="1663"/>
                  </a:cubicBezTo>
                  <a:cubicBezTo>
                    <a:pt x="382" y="2593"/>
                    <a:pt x="0" y="7429"/>
                    <a:pt x="1080" y="8592"/>
                  </a:cubicBezTo>
                  <a:cubicBezTo>
                    <a:pt x="2142" y="9702"/>
                    <a:pt x="3483" y="10422"/>
                    <a:pt x="4201" y="10422"/>
                  </a:cubicBezTo>
                  <a:cubicBezTo>
                    <a:pt x="4225" y="10422"/>
                    <a:pt x="4248" y="10422"/>
                    <a:pt x="4271" y="10420"/>
                  </a:cubicBezTo>
                  <a:cubicBezTo>
                    <a:pt x="4968" y="10370"/>
                    <a:pt x="5666" y="1"/>
                    <a:pt x="4274"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3511627" y="2979480"/>
              <a:ext cx="65068" cy="334326"/>
            </a:xfrm>
            <a:custGeom>
              <a:avLst/>
              <a:gdLst/>
              <a:ahLst/>
              <a:cxnLst/>
              <a:rect l="l" t="t" r="r" b="b"/>
              <a:pathLst>
                <a:path w="2028" h="10420" extrusionOk="0">
                  <a:moveTo>
                    <a:pt x="1014" y="1"/>
                  </a:moveTo>
                  <a:cubicBezTo>
                    <a:pt x="465" y="1"/>
                    <a:pt x="0" y="2327"/>
                    <a:pt x="0" y="5219"/>
                  </a:cubicBezTo>
                  <a:cubicBezTo>
                    <a:pt x="0" y="8094"/>
                    <a:pt x="465" y="10420"/>
                    <a:pt x="1014" y="10420"/>
                  </a:cubicBezTo>
                  <a:cubicBezTo>
                    <a:pt x="1579" y="10420"/>
                    <a:pt x="2027" y="8094"/>
                    <a:pt x="2027" y="5219"/>
                  </a:cubicBezTo>
                  <a:cubicBezTo>
                    <a:pt x="2027" y="2327"/>
                    <a:pt x="1579" y="1"/>
                    <a:pt x="1014" y="1"/>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474172" y="3281259"/>
              <a:ext cx="1542486" cy="1484573"/>
            </a:xfrm>
            <a:custGeom>
              <a:avLst/>
              <a:gdLst/>
              <a:ahLst/>
              <a:cxnLst/>
              <a:rect l="l" t="t" r="r" b="b"/>
              <a:pathLst>
                <a:path w="48075" h="46270" extrusionOk="0">
                  <a:moveTo>
                    <a:pt x="25849" y="2234"/>
                  </a:moveTo>
                  <a:cubicBezTo>
                    <a:pt x="26852" y="2234"/>
                    <a:pt x="27822" y="2286"/>
                    <a:pt x="28682" y="2393"/>
                  </a:cubicBezTo>
                  <a:cubicBezTo>
                    <a:pt x="31989" y="2809"/>
                    <a:pt x="31108" y="5800"/>
                    <a:pt x="30693" y="6780"/>
                  </a:cubicBezTo>
                  <a:cubicBezTo>
                    <a:pt x="30277" y="7777"/>
                    <a:pt x="27868" y="12380"/>
                    <a:pt x="26572" y="13809"/>
                  </a:cubicBezTo>
                  <a:cubicBezTo>
                    <a:pt x="25793" y="14665"/>
                    <a:pt x="24847" y="14959"/>
                    <a:pt x="23958" y="14959"/>
                  </a:cubicBezTo>
                  <a:cubicBezTo>
                    <a:pt x="22930" y="14959"/>
                    <a:pt x="21979" y="14566"/>
                    <a:pt x="21454" y="14191"/>
                  </a:cubicBezTo>
                  <a:cubicBezTo>
                    <a:pt x="19659" y="12962"/>
                    <a:pt x="18413" y="10369"/>
                    <a:pt x="16601" y="7977"/>
                  </a:cubicBezTo>
                  <a:cubicBezTo>
                    <a:pt x="14790" y="5600"/>
                    <a:pt x="16518" y="4204"/>
                    <a:pt x="18213" y="3423"/>
                  </a:cubicBezTo>
                  <a:cubicBezTo>
                    <a:pt x="19827" y="2660"/>
                    <a:pt x="22975" y="2234"/>
                    <a:pt x="25849" y="2234"/>
                  </a:cubicBezTo>
                  <a:close/>
                  <a:moveTo>
                    <a:pt x="25575" y="15654"/>
                  </a:moveTo>
                  <a:cubicBezTo>
                    <a:pt x="27070" y="15654"/>
                    <a:pt x="26505" y="16900"/>
                    <a:pt x="26289" y="17415"/>
                  </a:cubicBezTo>
                  <a:cubicBezTo>
                    <a:pt x="26123" y="17797"/>
                    <a:pt x="25824" y="18545"/>
                    <a:pt x="25575" y="19127"/>
                  </a:cubicBezTo>
                  <a:cubicBezTo>
                    <a:pt x="25417" y="19461"/>
                    <a:pt x="24935" y="19609"/>
                    <a:pt x="24518" y="19609"/>
                  </a:cubicBezTo>
                  <a:cubicBezTo>
                    <a:pt x="24231" y="19609"/>
                    <a:pt x="23975" y="19538"/>
                    <a:pt x="23880" y="19409"/>
                  </a:cubicBezTo>
                  <a:cubicBezTo>
                    <a:pt x="23581" y="18994"/>
                    <a:pt x="22933" y="17914"/>
                    <a:pt x="22451" y="17249"/>
                  </a:cubicBezTo>
                  <a:lnTo>
                    <a:pt x="22451" y="17266"/>
                  </a:lnTo>
                  <a:cubicBezTo>
                    <a:pt x="22218" y="16917"/>
                    <a:pt x="22268" y="16368"/>
                    <a:pt x="22766" y="15969"/>
                  </a:cubicBezTo>
                  <a:cubicBezTo>
                    <a:pt x="23016" y="15753"/>
                    <a:pt x="24744" y="15654"/>
                    <a:pt x="25575" y="15654"/>
                  </a:cubicBezTo>
                  <a:close/>
                  <a:moveTo>
                    <a:pt x="36167" y="6454"/>
                  </a:moveTo>
                  <a:cubicBezTo>
                    <a:pt x="37010" y="6454"/>
                    <a:pt x="37896" y="6919"/>
                    <a:pt x="38652" y="7445"/>
                  </a:cubicBezTo>
                  <a:cubicBezTo>
                    <a:pt x="40630" y="8824"/>
                    <a:pt x="43471" y="12912"/>
                    <a:pt x="44768" y="16003"/>
                  </a:cubicBezTo>
                  <a:cubicBezTo>
                    <a:pt x="46080" y="19077"/>
                    <a:pt x="43039" y="19808"/>
                    <a:pt x="41976" y="19941"/>
                  </a:cubicBezTo>
                  <a:cubicBezTo>
                    <a:pt x="41373" y="20017"/>
                    <a:pt x="39395" y="20127"/>
                    <a:pt x="37462" y="20127"/>
                  </a:cubicBezTo>
                  <a:cubicBezTo>
                    <a:pt x="36037" y="20127"/>
                    <a:pt x="34637" y="20067"/>
                    <a:pt x="33833" y="19891"/>
                  </a:cubicBezTo>
                  <a:cubicBezTo>
                    <a:pt x="31407" y="19343"/>
                    <a:pt x="30842" y="16850"/>
                    <a:pt x="30942" y="15637"/>
                  </a:cubicBezTo>
                  <a:cubicBezTo>
                    <a:pt x="31125" y="13460"/>
                    <a:pt x="32753" y="11101"/>
                    <a:pt x="33900" y="8342"/>
                  </a:cubicBezTo>
                  <a:cubicBezTo>
                    <a:pt x="34488" y="6939"/>
                    <a:pt x="35305" y="6454"/>
                    <a:pt x="36167" y="6454"/>
                  </a:cubicBezTo>
                  <a:close/>
                  <a:moveTo>
                    <a:pt x="29589" y="17569"/>
                  </a:moveTo>
                  <a:cubicBezTo>
                    <a:pt x="29739" y="17569"/>
                    <a:pt x="29904" y="17599"/>
                    <a:pt x="30078" y="17664"/>
                  </a:cubicBezTo>
                  <a:cubicBezTo>
                    <a:pt x="30377" y="17781"/>
                    <a:pt x="31324" y="19210"/>
                    <a:pt x="31740" y="19924"/>
                  </a:cubicBezTo>
                  <a:cubicBezTo>
                    <a:pt x="32487" y="21237"/>
                    <a:pt x="31141" y="21370"/>
                    <a:pt x="30576" y="21436"/>
                  </a:cubicBezTo>
                  <a:cubicBezTo>
                    <a:pt x="30161" y="21486"/>
                    <a:pt x="29363" y="21603"/>
                    <a:pt x="28732" y="21669"/>
                  </a:cubicBezTo>
                  <a:cubicBezTo>
                    <a:pt x="28713" y="21671"/>
                    <a:pt x="28694" y="21672"/>
                    <a:pt x="28675" y="21672"/>
                  </a:cubicBezTo>
                  <a:cubicBezTo>
                    <a:pt x="28079" y="21672"/>
                    <a:pt x="27490" y="20694"/>
                    <a:pt x="27635" y="20356"/>
                  </a:cubicBezTo>
                  <a:cubicBezTo>
                    <a:pt x="27851" y="19874"/>
                    <a:pt x="28466" y="18778"/>
                    <a:pt x="28798" y="18047"/>
                  </a:cubicBezTo>
                  <a:cubicBezTo>
                    <a:pt x="28918" y="17761"/>
                    <a:pt x="29208" y="17569"/>
                    <a:pt x="29589" y="17569"/>
                  </a:cubicBezTo>
                  <a:close/>
                  <a:moveTo>
                    <a:pt x="19554" y="18241"/>
                  </a:moveTo>
                  <a:cubicBezTo>
                    <a:pt x="20024" y="18241"/>
                    <a:pt x="20439" y="18817"/>
                    <a:pt x="20656" y="19110"/>
                  </a:cubicBezTo>
                  <a:cubicBezTo>
                    <a:pt x="20922" y="19442"/>
                    <a:pt x="21420" y="20074"/>
                    <a:pt x="21786" y="20589"/>
                  </a:cubicBezTo>
                  <a:cubicBezTo>
                    <a:pt x="22152" y="21104"/>
                    <a:pt x="21570" y="22151"/>
                    <a:pt x="21188" y="22201"/>
                  </a:cubicBezTo>
                  <a:cubicBezTo>
                    <a:pt x="20673" y="22251"/>
                    <a:pt x="19410" y="22267"/>
                    <a:pt x="18612" y="22350"/>
                  </a:cubicBezTo>
                  <a:cubicBezTo>
                    <a:pt x="18591" y="22352"/>
                    <a:pt x="18571" y="22353"/>
                    <a:pt x="18550" y="22353"/>
                  </a:cubicBezTo>
                  <a:cubicBezTo>
                    <a:pt x="18139" y="22353"/>
                    <a:pt x="17743" y="22038"/>
                    <a:pt x="17648" y="21436"/>
                  </a:cubicBezTo>
                  <a:cubicBezTo>
                    <a:pt x="17598" y="21104"/>
                    <a:pt x="18363" y="19575"/>
                    <a:pt x="18778" y="18861"/>
                  </a:cubicBezTo>
                  <a:cubicBezTo>
                    <a:pt x="19038" y="18405"/>
                    <a:pt x="19304" y="18241"/>
                    <a:pt x="19554" y="18241"/>
                  </a:cubicBezTo>
                  <a:close/>
                  <a:moveTo>
                    <a:pt x="10944" y="8272"/>
                  </a:moveTo>
                  <a:cubicBezTo>
                    <a:pt x="12183" y="8272"/>
                    <a:pt x="13238" y="9425"/>
                    <a:pt x="13660" y="9987"/>
                  </a:cubicBezTo>
                  <a:cubicBezTo>
                    <a:pt x="14308" y="10835"/>
                    <a:pt x="17100" y="15222"/>
                    <a:pt x="17681" y="17066"/>
                  </a:cubicBezTo>
                  <a:cubicBezTo>
                    <a:pt x="18429" y="19442"/>
                    <a:pt x="16551" y="21187"/>
                    <a:pt x="15455" y="21702"/>
                  </a:cubicBezTo>
                  <a:cubicBezTo>
                    <a:pt x="13494" y="22616"/>
                    <a:pt x="10619" y="22400"/>
                    <a:pt x="7645" y="22782"/>
                  </a:cubicBezTo>
                  <a:cubicBezTo>
                    <a:pt x="7415" y="22812"/>
                    <a:pt x="7202" y="22826"/>
                    <a:pt x="7003" y="22826"/>
                  </a:cubicBezTo>
                  <a:cubicBezTo>
                    <a:pt x="4622" y="22826"/>
                    <a:pt x="4351" y="20812"/>
                    <a:pt x="4504" y="19110"/>
                  </a:cubicBezTo>
                  <a:cubicBezTo>
                    <a:pt x="4703" y="16717"/>
                    <a:pt x="6830" y="12197"/>
                    <a:pt x="8858" y="9539"/>
                  </a:cubicBezTo>
                  <a:cubicBezTo>
                    <a:pt x="9560" y="8604"/>
                    <a:pt x="10279" y="8272"/>
                    <a:pt x="10944" y="8272"/>
                  </a:cubicBezTo>
                  <a:close/>
                  <a:moveTo>
                    <a:pt x="31376" y="23924"/>
                  </a:moveTo>
                  <a:cubicBezTo>
                    <a:pt x="31764" y="23924"/>
                    <a:pt x="32146" y="24239"/>
                    <a:pt x="32255" y="24843"/>
                  </a:cubicBezTo>
                  <a:cubicBezTo>
                    <a:pt x="32305" y="25159"/>
                    <a:pt x="31540" y="26704"/>
                    <a:pt x="31125" y="27419"/>
                  </a:cubicBezTo>
                  <a:cubicBezTo>
                    <a:pt x="30865" y="27869"/>
                    <a:pt x="30597" y="28031"/>
                    <a:pt x="30344" y="28031"/>
                  </a:cubicBezTo>
                  <a:cubicBezTo>
                    <a:pt x="29869" y="28031"/>
                    <a:pt x="29447" y="27462"/>
                    <a:pt x="29230" y="27169"/>
                  </a:cubicBezTo>
                  <a:cubicBezTo>
                    <a:pt x="28981" y="26837"/>
                    <a:pt x="28483" y="26189"/>
                    <a:pt x="28117" y="25690"/>
                  </a:cubicBezTo>
                  <a:cubicBezTo>
                    <a:pt x="27752" y="25175"/>
                    <a:pt x="28316" y="24128"/>
                    <a:pt x="28699" y="24079"/>
                  </a:cubicBezTo>
                  <a:cubicBezTo>
                    <a:pt x="29214" y="24012"/>
                    <a:pt x="30477" y="23996"/>
                    <a:pt x="31291" y="23929"/>
                  </a:cubicBezTo>
                  <a:cubicBezTo>
                    <a:pt x="31319" y="23926"/>
                    <a:pt x="31348" y="23924"/>
                    <a:pt x="31376" y="23924"/>
                  </a:cubicBezTo>
                  <a:close/>
                  <a:moveTo>
                    <a:pt x="21213" y="24607"/>
                  </a:moveTo>
                  <a:cubicBezTo>
                    <a:pt x="21823" y="24607"/>
                    <a:pt x="22396" y="25585"/>
                    <a:pt x="22251" y="25923"/>
                  </a:cubicBezTo>
                  <a:cubicBezTo>
                    <a:pt x="22052" y="26388"/>
                    <a:pt x="21437" y="27502"/>
                    <a:pt x="21105" y="28233"/>
                  </a:cubicBezTo>
                  <a:cubicBezTo>
                    <a:pt x="20972" y="28510"/>
                    <a:pt x="20674" y="28708"/>
                    <a:pt x="20293" y="28708"/>
                  </a:cubicBezTo>
                  <a:cubicBezTo>
                    <a:pt x="20147" y="28708"/>
                    <a:pt x="19990" y="28679"/>
                    <a:pt x="19825" y="28615"/>
                  </a:cubicBezTo>
                  <a:cubicBezTo>
                    <a:pt x="19509" y="28499"/>
                    <a:pt x="18562" y="27053"/>
                    <a:pt x="18147" y="26339"/>
                  </a:cubicBezTo>
                  <a:cubicBezTo>
                    <a:pt x="17399" y="25042"/>
                    <a:pt x="18762" y="24893"/>
                    <a:pt x="19310" y="24826"/>
                  </a:cubicBezTo>
                  <a:cubicBezTo>
                    <a:pt x="19725" y="24777"/>
                    <a:pt x="20540" y="24660"/>
                    <a:pt x="21154" y="24610"/>
                  </a:cubicBezTo>
                  <a:cubicBezTo>
                    <a:pt x="21174" y="24608"/>
                    <a:pt x="21194" y="24607"/>
                    <a:pt x="21213" y="24607"/>
                  </a:cubicBezTo>
                  <a:close/>
                  <a:moveTo>
                    <a:pt x="25369" y="26671"/>
                  </a:moveTo>
                  <a:cubicBezTo>
                    <a:pt x="25656" y="26671"/>
                    <a:pt x="25912" y="26741"/>
                    <a:pt x="26007" y="26870"/>
                  </a:cubicBezTo>
                  <a:cubicBezTo>
                    <a:pt x="26322" y="27286"/>
                    <a:pt x="26971" y="28366"/>
                    <a:pt x="27436" y="29014"/>
                  </a:cubicBezTo>
                  <a:cubicBezTo>
                    <a:pt x="27685" y="29363"/>
                    <a:pt x="27619" y="29911"/>
                    <a:pt x="27120" y="30310"/>
                  </a:cubicBezTo>
                  <a:cubicBezTo>
                    <a:pt x="26871" y="30526"/>
                    <a:pt x="25159" y="30626"/>
                    <a:pt x="24328" y="30626"/>
                  </a:cubicBezTo>
                  <a:cubicBezTo>
                    <a:pt x="22816" y="30626"/>
                    <a:pt x="23381" y="29379"/>
                    <a:pt x="23597" y="28864"/>
                  </a:cubicBezTo>
                  <a:cubicBezTo>
                    <a:pt x="23763" y="28482"/>
                    <a:pt x="24062" y="27718"/>
                    <a:pt x="24328" y="27153"/>
                  </a:cubicBezTo>
                  <a:cubicBezTo>
                    <a:pt x="24476" y="26819"/>
                    <a:pt x="24954" y="26671"/>
                    <a:pt x="25369" y="26671"/>
                  </a:cubicBezTo>
                  <a:close/>
                  <a:moveTo>
                    <a:pt x="42888" y="23453"/>
                  </a:moveTo>
                  <a:cubicBezTo>
                    <a:pt x="45265" y="23453"/>
                    <a:pt x="45537" y="25451"/>
                    <a:pt x="45399" y="27153"/>
                  </a:cubicBezTo>
                  <a:cubicBezTo>
                    <a:pt x="45183" y="29562"/>
                    <a:pt x="43056" y="34066"/>
                    <a:pt x="41045" y="36741"/>
                  </a:cubicBezTo>
                  <a:cubicBezTo>
                    <a:pt x="40339" y="37667"/>
                    <a:pt x="39619" y="37996"/>
                    <a:pt x="38952" y="37996"/>
                  </a:cubicBezTo>
                  <a:cubicBezTo>
                    <a:pt x="37706" y="37996"/>
                    <a:pt x="36649" y="36844"/>
                    <a:pt x="36226" y="36292"/>
                  </a:cubicBezTo>
                  <a:cubicBezTo>
                    <a:pt x="35578" y="35445"/>
                    <a:pt x="32803" y="31058"/>
                    <a:pt x="32205" y="29213"/>
                  </a:cubicBezTo>
                  <a:cubicBezTo>
                    <a:pt x="31457" y="26837"/>
                    <a:pt x="33335" y="25092"/>
                    <a:pt x="34432" y="24577"/>
                  </a:cubicBezTo>
                  <a:cubicBezTo>
                    <a:pt x="36409" y="23647"/>
                    <a:pt x="39267" y="23863"/>
                    <a:pt x="42242" y="23497"/>
                  </a:cubicBezTo>
                  <a:cubicBezTo>
                    <a:pt x="42473" y="23467"/>
                    <a:pt x="42688" y="23453"/>
                    <a:pt x="42888" y="23453"/>
                  </a:cubicBezTo>
                  <a:close/>
                  <a:moveTo>
                    <a:pt x="12436" y="26152"/>
                  </a:moveTo>
                  <a:cubicBezTo>
                    <a:pt x="13860" y="26152"/>
                    <a:pt x="15256" y="26212"/>
                    <a:pt x="16053" y="26388"/>
                  </a:cubicBezTo>
                  <a:cubicBezTo>
                    <a:pt x="18479" y="26920"/>
                    <a:pt x="19061" y="29429"/>
                    <a:pt x="18961" y="30642"/>
                  </a:cubicBezTo>
                  <a:cubicBezTo>
                    <a:pt x="18778" y="32803"/>
                    <a:pt x="17150" y="35179"/>
                    <a:pt x="15987" y="37937"/>
                  </a:cubicBezTo>
                  <a:cubicBezTo>
                    <a:pt x="15406" y="39335"/>
                    <a:pt x="14586" y="39819"/>
                    <a:pt x="13720" y="39819"/>
                  </a:cubicBezTo>
                  <a:cubicBezTo>
                    <a:pt x="12876" y="39819"/>
                    <a:pt x="11988" y="39359"/>
                    <a:pt x="11234" y="38835"/>
                  </a:cubicBezTo>
                  <a:cubicBezTo>
                    <a:pt x="9273" y="37455"/>
                    <a:pt x="6415" y="33351"/>
                    <a:pt x="5119" y="30277"/>
                  </a:cubicBezTo>
                  <a:cubicBezTo>
                    <a:pt x="3823" y="27203"/>
                    <a:pt x="6847" y="26471"/>
                    <a:pt x="7911" y="26339"/>
                  </a:cubicBezTo>
                  <a:cubicBezTo>
                    <a:pt x="8523" y="26262"/>
                    <a:pt x="10505" y="26152"/>
                    <a:pt x="12436" y="26152"/>
                  </a:cubicBezTo>
                  <a:close/>
                  <a:moveTo>
                    <a:pt x="25938" y="31319"/>
                  </a:moveTo>
                  <a:cubicBezTo>
                    <a:pt x="26964" y="31319"/>
                    <a:pt x="27916" y="31707"/>
                    <a:pt x="28449" y="32071"/>
                  </a:cubicBezTo>
                  <a:cubicBezTo>
                    <a:pt x="30227" y="33318"/>
                    <a:pt x="31474" y="35910"/>
                    <a:pt x="33285" y="38303"/>
                  </a:cubicBezTo>
                  <a:cubicBezTo>
                    <a:pt x="35096" y="40679"/>
                    <a:pt x="33368" y="42075"/>
                    <a:pt x="31690" y="42856"/>
                  </a:cubicBezTo>
                  <a:cubicBezTo>
                    <a:pt x="30078" y="43607"/>
                    <a:pt x="26925" y="44029"/>
                    <a:pt x="24055" y="44029"/>
                  </a:cubicBezTo>
                  <a:cubicBezTo>
                    <a:pt x="23050" y="44029"/>
                    <a:pt x="22079" y="43977"/>
                    <a:pt x="21221" y="43870"/>
                  </a:cubicBezTo>
                  <a:cubicBezTo>
                    <a:pt x="17897" y="43471"/>
                    <a:pt x="18778" y="40463"/>
                    <a:pt x="19194" y="39483"/>
                  </a:cubicBezTo>
                  <a:cubicBezTo>
                    <a:pt x="19609" y="38502"/>
                    <a:pt x="22019" y="33883"/>
                    <a:pt x="23315" y="32470"/>
                  </a:cubicBezTo>
                  <a:cubicBezTo>
                    <a:pt x="24095" y="31612"/>
                    <a:pt x="25045" y="31319"/>
                    <a:pt x="25938" y="31319"/>
                  </a:cubicBezTo>
                  <a:close/>
                  <a:moveTo>
                    <a:pt x="24943" y="0"/>
                  </a:moveTo>
                  <a:cubicBezTo>
                    <a:pt x="15588" y="0"/>
                    <a:pt x="7163" y="5634"/>
                    <a:pt x="3573" y="14291"/>
                  </a:cubicBezTo>
                  <a:cubicBezTo>
                    <a:pt x="1" y="22932"/>
                    <a:pt x="1978" y="32869"/>
                    <a:pt x="8592" y="39499"/>
                  </a:cubicBezTo>
                  <a:cubicBezTo>
                    <a:pt x="13013" y="43920"/>
                    <a:pt x="18926" y="46269"/>
                    <a:pt x="24941" y="46269"/>
                  </a:cubicBezTo>
                  <a:cubicBezTo>
                    <a:pt x="27926" y="46269"/>
                    <a:pt x="30935" y="45691"/>
                    <a:pt x="33800" y="44501"/>
                  </a:cubicBezTo>
                  <a:cubicBezTo>
                    <a:pt x="42441" y="40928"/>
                    <a:pt x="48074" y="32487"/>
                    <a:pt x="48074" y="23131"/>
                  </a:cubicBezTo>
                  <a:cubicBezTo>
                    <a:pt x="48074" y="10353"/>
                    <a:pt x="37722" y="0"/>
                    <a:pt x="24943" y="0"/>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571742" y="1720163"/>
              <a:ext cx="1532348" cy="1474402"/>
            </a:xfrm>
            <a:custGeom>
              <a:avLst/>
              <a:gdLst/>
              <a:ahLst/>
              <a:cxnLst/>
              <a:rect l="l" t="t" r="r" b="b"/>
              <a:pathLst>
                <a:path w="47759" h="45953" extrusionOk="0">
                  <a:moveTo>
                    <a:pt x="24993" y="3124"/>
                  </a:moveTo>
                  <a:cubicBezTo>
                    <a:pt x="29546" y="3124"/>
                    <a:pt x="30527" y="3772"/>
                    <a:pt x="30527" y="3772"/>
                  </a:cubicBezTo>
                  <a:cubicBezTo>
                    <a:pt x="34531" y="4287"/>
                    <a:pt x="36160" y="7362"/>
                    <a:pt x="34132" y="10635"/>
                  </a:cubicBezTo>
                  <a:lnTo>
                    <a:pt x="29031" y="15138"/>
                  </a:lnTo>
                  <a:cubicBezTo>
                    <a:pt x="27668" y="14341"/>
                    <a:pt x="26106" y="13925"/>
                    <a:pt x="24528" y="13925"/>
                  </a:cubicBezTo>
                  <a:cubicBezTo>
                    <a:pt x="23016" y="13925"/>
                    <a:pt x="21537" y="14308"/>
                    <a:pt x="20207" y="15022"/>
                  </a:cubicBezTo>
                  <a:lnTo>
                    <a:pt x="15421" y="10635"/>
                  </a:lnTo>
                  <a:cubicBezTo>
                    <a:pt x="13394" y="7362"/>
                    <a:pt x="15023" y="4304"/>
                    <a:pt x="19044" y="3822"/>
                  </a:cubicBezTo>
                  <a:cubicBezTo>
                    <a:pt x="19044" y="3822"/>
                    <a:pt x="20440" y="3124"/>
                    <a:pt x="24993" y="3124"/>
                  </a:cubicBezTo>
                  <a:close/>
                  <a:moveTo>
                    <a:pt x="10858" y="11192"/>
                  </a:moveTo>
                  <a:cubicBezTo>
                    <a:pt x="11564" y="11192"/>
                    <a:pt x="12385" y="11429"/>
                    <a:pt x="13344" y="11981"/>
                  </a:cubicBezTo>
                  <a:cubicBezTo>
                    <a:pt x="16103" y="13576"/>
                    <a:pt x="18446" y="18096"/>
                    <a:pt x="17914" y="19010"/>
                  </a:cubicBezTo>
                  <a:cubicBezTo>
                    <a:pt x="17668" y="19447"/>
                    <a:pt x="16376" y="19729"/>
                    <a:pt x="14792" y="19729"/>
                  </a:cubicBezTo>
                  <a:cubicBezTo>
                    <a:pt x="13063" y="19729"/>
                    <a:pt x="10987" y="19394"/>
                    <a:pt x="9539" y="18562"/>
                  </a:cubicBezTo>
                  <a:cubicBezTo>
                    <a:pt x="6781" y="16966"/>
                    <a:pt x="6864" y="15039"/>
                    <a:pt x="7910" y="13227"/>
                  </a:cubicBezTo>
                  <a:cubicBezTo>
                    <a:pt x="8595" y="12042"/>
                    <a:pt x="9522" y="11192"/>
                    <a:pt x="10858" y="11192"/>
                  </a:cubicBezTo>
                  <a:close/>
                  <a:moveTo>
                    <a:pt x="38705" y="11192"/>
                  </a:moveTo>
                  <a:cubicBezTo>
                    <a:pt x="40041" y="11192"/>
                    <a:pt x="40975" y="12042"/>
                    <a:pt x="41660" y="13227"/>
                  </a:cubicBezTo>
                  <a:cubicBezTo>
                    <a:pt x="42707" y="15039"/>
                    <a:pt x="42790" y="16966"/>
                    <a:pt x="40015" y="18562"/>
                  </a:cubicBezTo>
                  <a:cubicBezTo>
                    <a:pt x="38576" y="19394"/>
                    <a:pt x="36503" y="19729"/>
                    <a:pt x="34775" y="19729"/>
                  </a:cubicBezTo>
                  <a:cubicBezTo>
                    <a:pt x="33190" y="19729"/>
                    <a:pt x="31894" y="19447"/>
                    <a:pt x="31640" y="19010"/>
                  </a:cubicBezTo>
                  <a:cubicBezTo>
                    <a:pt x="31108" y="18096"/>
                    <a:pt x="33468" y="13576"/>
                    <a:pt x="36226" y="11981"/>
                  </a:cubicBezTo>
                  <a:cubicBezTo>
                    <a:pt x="37180" y="11429"/>
                    <a:pt x="37999" y="11192"/>
                    <a:pt x="38705" y="11192"/>
                  </a:cubicBezTo>
                  <a:close/>
                  <a:moveTo>
                    <a:pt x="9204" y="21034"/>
                  </a:moveTo>
                  <a:cubicBezTo>
                    <a:pt x="9276" y="21034"/>
                    <a:pt x="9349" y="21035"/>
                    <a:pt x="9423" y="21037"/>
                  </a:cubicBezTo>
                  <a:lnTo>
                    <a:pt x="15870" y="23198"/>
                  </a:lnTo>
                  <a:cubicBezTo>
                    <a:pt x="15870" y="26338"/>
                    <a:pt x="17499" y="29263"/>
                    <a:pt x="20174" y="30908"/>
                  </a:cubicBezTo>
                  <a:lnTo>
                    <a:pt x="18778" y="37256"/>
                  </a:lnTo>
                  <a:cubicBezTo>
                    <a:pt x="17837" y="38993"/>
                    <a:pt x="16463" y="39871"/>
                    <a:pt x="15021" y="39871"/>
                  </a:cubicBezTo>
                  <a:cubicBezTo>
                    <a:pt x="13663" y="39871"/>
                    <a:pt x="12244" y="39093"/>
                    <a:pt x="11068" y="37522"/>
                  </a:cubicBezTo>
                  <a:cubicBezTo>
                    <a:pt x="11068" y="37522"/>
                    <a:pt x="9755" y="36658"/>
                    <a:pt x="7495" y="32719"/>
                  </a:cubicBezTo>
                  <a:cubicBezTo>
                    <a:pt x="5218" y="28781"/>
                    <a:pt x="5285" y="27601"/>
                    <a:pt x="5285" y="27601"/>
                  </a:cubicBezTo>
                  <a:cubicBezTo>
                    <a:pt x="3753" y="23934"/>
                    <a:pt x="5514" y="21034"/>
                    <a:pt x="9204" y="21034"/>
                  </a:cubicBezTo>
                  <a:close/>
                  <a:moveTo>
                    <a:pt x="40366" y="21034"/>
                  </a:moveTo>
                  <a:cubicBezTo>
                    <a:pt x="44056" y="21034"/>
                    <a:pt x="45800" y="23934"/>
                    <a:pt x="44236" y="27585"/>
                  </a:cubicBezTo>
                  <a:cubicBezTo>
                    <a:pt x="44236" y="27585"/>
                    <a:pt x="44153" y="29130"/>
                    <a:pt x="41860" y="33085"/>
                  </a:cubicBezTo>
                  <a:cubicBezTo>
                    <a:pt x="39583" y="37023"/>
                    <a:pt x="38536" y="37555"/>
                    <a:pt x="38536" y="37555"/>
                  </a:cubicBezTo>
                  <a:cubicBezTo>
                    <a:pt x="37356" y="39104"/>
                    <a:pt x="35932" y="39874"/>
                    <a:pt x="34571" y="39874"/>
                  </a:cubicBezTo>
                  <a:cubicBezTo>
                    <a:pt x="33114" y="39874"/>
                    <a:pt x="31729" y="38992"/>
                    <a:pt x="30792" y="37239"/>
                  </a:cubicBezTo>
                  <a:lnTo>
                    <a:pt x="29430" y="30576"/>
                  </a:lnTo>
                  <a:cubicBezTo>
                    <a:pt x="32155" y="28997"/>
                    <a:pt x="33867" y="26139"/>
                    <a:pt x="33950" y="22998"/>
                  </a:cubicBezTo>
                  <a:lnTo>
                    <a:pt x="40148" y="21037"/>
                  </a:lnTo>
                  <a:cubicBezTo>
                    <a:pt x="40221" y="21035"/>
                    <a:pt x="40294" y="21034"/>
                    <a:pt x="40366" y="21034"/>
                  </a:cubicBezTo>
                  <a:close/>
                  <a:moveTo>
                    <a:pt x="24777" y="30891"/>
                  </a:moveTo>
                  <a:cubicBezTo>
                    <a:pt x="25840" y="30891"/>
                    <a:pt x="28566" y="35179"/>
                    <a:pt x="28566" y="38386"/>
                  </a:cubicBezTo>
                  <a:cubicBezTo>
                    <a:pt x="28566" y="41576"/>
                    <a:pt x="26871" y="42457"/>
                    <a:pt x="24777" y="42457"/>
                  </a:cubicBezTo>
                  <a:cubicBezTo>
                    <a:pt x="22683" y="42457"/>
                    <a:pt x="20988" y="41576"/>
                    <a:pt x="20988" y="38386"/>
                  </a:cubicBezTo>
                  <a:cubicBezTo>
                    <a:pt x="20988" y="35179"/>
                    <a:pt x="23730" y="30891"/>
                    <a:pt x="24777" y="30891"/>
                  </a:cubicBezTo>
                  <a:close/>
                  <a:moveTo>
                    <a:pt x="24777" y="0"/>
                  </a:moveTo>
                  <a:cubicBezTo>
                    <a:pt x="15488" y="0"/>
                    <a:pt x="7113" y="5600"/>
                    <a:pt x="3557" y="14175"/>
                  </a:cubicBezTo>
                  <a:cubicBezTo>
                    <a:pt x="1" y="22766"/>
                    <a:pt x="1962" y="32653"/>
                    <a:pt x="8525" y="39217"/>
                  </a:cubicBezTo>
                  <a:cubicBezTo>
                    <a:pt x="12926" y="43618"/>
                    <a:pt x="18806" y="45952"/>
                    <a:pt x="24783" y="45952"/>
                  </a:cubicBezTo>
                  <a:cubicBezTo>
                    <a:pt x="27744" y="45952"/>
                    <a:pt x="30728" y="45380"/>
                    <a:pt x="33567" y="44202"/>
                  </a:cubicBezTo>
                  <a:cubicBezTo>
                    <a:pt x="42159" y="40646"/>
                    <a:pt x="47759" y="32271"/>
                    <a:pt x="47759" y="22982"/>
                  </a:cubicBezTo>
                  <a:cubicBezTo>
                    <a:pt x="47759" y="10286"/>
                    <a:pt x="37473" y="0"/>
                    <a:pt x="24777" y="0"/>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1124118" y="4028518"/>
              <a:ext cx="1992992" cy="1115114"/>
            </a:xfrm>
            <a:custGeom>
              <a:avLst/>
              <a:gdLst/>
              <a:ahLst/>
              <a:cxnLst/>
              <a:rect l="l" t="t" r="r" b="b"/>
              <a:pathLst>
                <a:path w="62116" h="34755" extrusionOk="0">
                  <a:moveTo>
                    <a:pt x="37221" y="1"/>
                  </a:moveTo>
                  <a:cubicBezTo>
                    <a:pt x="34702" y="1"/>
                    <a:pt x="32517" y="4435"/>
                    <a:pt x="30725" y="10692"/>
                  </a:cubicBezTo>
                  <a:cubicBezTo>
                    <a:pt x="28050" y="19998"/>
                    <a:pt x="16351" y="27060"/>
                    <a:pt x="9921" y="29653"/>
                  </a:cubicBezTo>
                  <a:cubicBezTo>
                    <a:pt x="5334" y="31514"/>
                    <a:pt x="1811" y="33092"/>
                    <a:pt x="0" y="34754"/>
                  </a:cubicBezTo>
                  <a:lnTo>
                    <a:pt x="62115" y="34754"/>
                  </a:lnTo>
                  <a:cubicBezTo>
                    <a:pt x="61584" y="32926"/>
                    <a:pt x="60221" y="31015"/>
                    <a:pt x="56765" y="29237"/>
                  </a:cubicBezTo>
                  <a:cubicBezTo>
                    <a:pt x="50550" y="26030"/>
                    <a:pt x="48622" y="22308"/>
                    <a:pt x="43288" y="8200"/>
                  </a:cubicBezTo>
                  <a:cubicBezTo>
                    <a:pt x="41100" y="2390"/>
                    <a:pt x="39071" y="1"/>
                    <a:pt x="37221"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2474607" y="4180954"/>
              <a:ext cx="366314" cy="174125"/>
            </a:xfrm>
            <a:custGeom>
              <a:avLst/>
              <a:gdLst/>
              <a:ahLst/>
              <a:cxnLst/>
              <a:rect l="l" t="t" r="r" b="b"/>
              <a:pathLst>
                <a:path w="11417" h="5427" extrusionOk="0">
                  <a:moveTo>
                    <a:pt x="9970" y="1"/>
                  </a:moveTo>
                  <a:cubicBezTo>
                    <a:pt x="9854" y="1"/>
                    <a:pt x="9737" y="20"/>
                    <a:pt x="9622" y="59"/>
                  </a:cubicBezTo>
                  <a:lnTo>
                    <a:pt x="7312" y="790"/>
                  </a:lnTo>
                  <a:cubicBezTo>
                    <a:pt x="6963" y="906"/>
                    <a:pt x="6681" y="1189"/>
                    <a:pt x="6581" y="1555"/>
                  </a:cubicBezTo>
                  <a:lnTo>
                    <a:pt x="1" y="3648"/>
                  </a:lnTo>
                  <a:lnTo>
                    <a:pt x="566" y="5426"/>
                  </a:lnTo>
                  <a:lnTo>
                    <a:pt x="7146" y="3316"/>
                  </a:lnTo>
                  <a:cubicBezTo>
                    <a:pt x="7350" y="3486"/>
                    <a:pt x="7593" y="3571"/>
                    <a:pt x="7842" y="3571"/>
                  </a:cubicBezTo>
                  <a:cubicBezTo>
                    <a:pt x="7959" y="3571"/>
                    <a:pt x="8077" y="3552"/>
                    <a:pt x="8193" y="3515"/>
                  </a:cubicBezTo>
                  <a:lnTo>
                    <a:pt x="10486" y="2784"/>
                  </a:lnTo>
                  <a:cubicBezTo>
                    <a:pt x="11084" y="2585"/>
                    <a:pt x="11417" y="1953"/>
                    <a:pt x="11217" y="1355"/>
                  </a:cubicBezTo>
                  <a:lnTo>
                    <a:pt x="11034" y="790"/>
                  </a:lnTo>
                  <a:cubicBezTo>
                    <a:pt x="10888" y="310"/>
                    <a:pt x="10441" y="1"/>
                    <a:pt x="9970" y="1"/>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2554050" y="4443025"/>
              <a:ext cx="296465" cy="90127"/>
            </a:xfrm>
            <a:custGeom>
              <a:avLst/>
              <a:gdLst/>
              <a:ahLst/>
              <a:cxnLst/>
              <a:rect l="l" t="t" r="r" b="b"/>
              <a:pathLst>
                <a:path w="9240" h="2809" extrusionOk="0">
                  <a:moveTo>
                    <a:pt x="1" y="0"/>
                  </a:moveTo>
                  <a:lnTo>
                    <a:pt x="34" y="2808"/>
                  </a:lnTo>
                  <a:lnTo>
                    <a:pt x="9240" y="2808"/>
                  </a:lnTo>
                  <a:lnTo>
                    <a:pt x="8558"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2652679" y="4417421"/>
              <a:ext cx="116789" cy="141334"/>
            </a:xfrm>
            <a:custGeom>
              <a:avLst/>
              <a:gdLst/>
              <a:ahLst/>
              <a:cxnLst/>
              <a:rect l="l" t="t" r="r" b="b"/>
              <a:pathLst>
                <a:path w="3640" h="4405" extrusionOk="0">
                  <a:moveTo>
                    <a:pt x="1" y="1"/>
                  </a:moveTo>
                  <a:lnTo>
                    <a:pt x="1" y="4404"/>
                  </a:lnTo>
                  <a:lnTo>
                    <a:pt x="3640" y="4404"/>
                  </a:lnTo>
                  <a:lnTo>
                    <a:pt x="3640" y="1"/>
                  </a:ln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2819040" y="4358256"/>
              <a:ext cx="76811" cy="259664"/>
            </a:xfrm>
            <a:custGeom>
              <a:avLst/>
              <a:gdLst/>
              <a:ahLst/>
              <a:cxnLst/>
              <a:rect l="l" t="t" r="r" b="b"/>
              <a:pathLst>
                <a:path w="2394" h="8093" extrusionOk="0">
                  <a:moveTo>
                    <a:pt x="0" y="0"/>
                  </a:moveTo>
                  <a:lnTo>
                    <a:pt x="0" y="8093"/>
                  </a:lnTo>
                  <a:lnTo>
                    <a:pt x="2393" y="8093"/>
                  </a:lnTo>
                  <a:lnTo>
                    <a:pt x="2393" y="0"/>
                  </a:lnTo>
                  <a:close/>
                </a:path>
              </a:pathLst>
            </a:custGeom>
            <a:solidFill>
              <a:srgbClr val="695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2224023" y="4125255"/>
              <a:ext cx="156254" cy="133859"/>
            </a:xfrm>
            <a:custGeom>
              <a:avLst/>
              <a:gdLst/>
              <a:ahLst/>
              <a:cxnLst/>
              <a:rect l="l" t="t" r="r" b="b"/>
              <a:pathLst>
                <a:path w="4870" h="4172" extrusionOk="0">
                  <a:moveTo>
                    <a:pt x="2792" y="0"/>
                  </a:moveTo>
                  <a:cubicBezTo>
                    <a:pt x="931" y="0"/>
                    <a:pt x="0" y="2244"/>
                    <a:pt x="1313" y="3556"/>
                  </a:cubicBezTo>
                  <a:cubicBezTo>
                    <a:pt x="1738" y="3981"/>
                    <a:pt x="2260" y="4171"/>
                    <a:pt x="2773" y="4171"/>
                  </a:cubicBezTo>
                  <a:cubicBezTo>
                    <a:pt x="3843" y="4171"/>
                    <a:pt x="4869" y="3342"/>
                    <a:pt x="4869" y="2094"/>
                  </a:cubicBezTo>
                  <a:cubicBezTo>
                    <a:pt x="4869" y="931"/>
                    <a:pt x="3939" y="0"/>
                    <a:pt x="279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2125394" y="4422747"/>
              <a:ext cx="291653" cy="249461"/>
            </a:xfrm>
            <a:custGeom>
              <a:avLst/>
              <a:gdLst/>
              <a:ahLst/>
              <a:cxnLst/>
              <a:rect l="l" t="t" r="r" b="b"/>
              <a:pathLst>
                <a:path w="9090" h="7775" extrusionOk="0">
                  <a:moveTo>
                    <a:pt x="5202" y="1"/>
                  </a:moveTo>
                  <a:cubicBezTo>
                    <a:pt x="1729" y="1"/>
                    <a:pt x="0" y="4188"/>
                    <a:pt x="2443" y="6631"/>
                  </a:cubicBezTo>
                  <a:cubicBezTo>
                    <a:pt x="3239" y="7421"/>
                    <a:pt x="4213" y="7775"/>
                    <a:pt x="5168" y="7775"/>
                  </a:cubicBezTo>
                  <a:cubicBezTo>
                    <a:pt x="7166" y="7775"/>
                    <a:pt x="9079" y="6227"/>
                    <a:pt x="9090" y="3889"/>
                  </a:cubicBezTo>
                  <a:cubicBezTo>
                    <a:pt x="9090" y="1729"/>
                    <a:pt x="7345" y="1"/>
                    <a:pt x="5202" y="1"/>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1996894" y="4743725"/>
              <a:ext cx="581188" cy="326304"/>
            </a:xfrm>
            <a:custGeom>
              <a:avLst/>
              <a:gdLst/>
              <a:ahLst/>
              <a:cxnLst/>
              <a:rect l="l" t="t" r="r" b="b"/>
              <a:pathLst>
                <a:path w="18114" h="10170" extrusionOk="0">
                  <a:moveTo>
                    <a:pt x="3108" y="0"/>
                  </a:moveTo>
                  <a:cubicBezTo>
                    <a:pt x="1396" y="0"/>
                    <a:pt x="1" y="1396"/>
                    <a:pt x="1" y="3124"/>
                  </a:cubicBezTo>
                  <a:lnTo>
                    <a:pt x="1" y="7046"/>
                  </a:lnTo>
                  <a:cubicBezTo>
                    <a:pt x="1" y="8774"/>
                    <a:pt x="1396" y="10170"/>
                    <a:pt x="3108" y="10170"/>
                  </a:cubicBezTo>
                  <a:lnTo>
                    <a:pt x="15006" y="10170"/>
                  </a:lnTo>
                  <a:cubicBezTo>
                    <a:pt x="16734" y="10170"/>
                    <a:pt x="18113" y="8774"/>
                    <a:pt x="18113" y="7046"/>
                  </a:cubicBezTo>
                  <a:lnTo>
                    <a:pt x="18113" y="3124"/>
                  </a:lnTo>
                  <a:cubicBezTo>
                    <a:pt x="18113" y="1396"/>
                    <a:pt x="16734" y="0"/>
                    <a:pt x="15006" y="0"/>
                  </a:cubicBezTo>
                  <a:close/>
                </a:path>
              </a:pathLst>
            </a:custGeom>
            <a:solidFill>
              <a:srgbClr val="695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2104058" y="4793842"/>
              <a:ext cx="346069" cy="209547"/>
            </a:xfrm>
            <a:custGeom>
              <a:avLst/>
              <a:gdLst/>
              <a:ahLst/>
              <a:cxnLst/>
              <a:rect l="l" t="t" r="r" b="b"/>
              <a:pathLst>
                <a:path w="10786" h="6531" extrusionOk="0">
                  <a:moveTo>
                    <a:pt x="1563" y="0"/>
                  </a:moveTo>
                  <a:cubicBezTo>
                    <a:pt x="699" y="0"/>
                    <a:pt x="1" y="698"/>
                    <a:pt x="1" y="1562"/>
                  </a:cubicBezTo>
                  <a:lnTo>
                    <a:pt x="1" y="4969"/>
                  </a:lnTo>
                  <a:cubicBezTo>
                    <a:pt x="1" y="5833"/>
                    <a:pt x="699" y="6531"/>
                    <a:pt x="1563" y="6531"/>
                  </a:cubicBezTo>
                  <a:lnTo>
                    <a:pt x="9223" y="6531"/>
                  </a:lnTo>
                  <a:cubicBezTo>
                    <a:pt x="10087" y="6531"/>
                    <a:pt x="10785" y="5833"/>
                    <a:pt x="10785" y="4969"/>
                  </a:cubicBezTo>
                  <a:lnTo>
                    <a:pt x="10785" y="1562"/>
                  </a:lnTo>
                  <a:cubicBezTo>
                    <a:pt x="10785" y="698"/>
                    <a:pt x="10087" y="0"/>
                    <a:pt x="9223"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 name="Google Shape;313;p24"/>
          <p:cNvSpPr txBox="1">
            <a:spLocks noGrp="1"/>
          </p:cNvSpPr>
          <p:nvPr>
            <p:ph type="title"/>
          </p:nvPr>
        </p:nvSpPr>
        <p:spPr>
          <a:xfrm>
            <a:off x="5443200" y="755375"/>
            <a:ext cx="2980800" cy="1012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200"/>
              <a:buNone/>
              <a:defRPr sz="6000"/>
            </a:lvl1pPr>
            <a:lvl2pPr lvl="1" algn="r" rtl="0">
              <a:spcBef>
                <a:spcPts val="0"/>
              </a:spcBef>
              <a:spcAft>
                <a:spcPts val="0"/>
              </a:spcAft>
              <a:buSzPts val="3800"/>
              <a:buNone/>
              <a:defRPr sz="3800"/>
            </a:lvl2pPr>
            <a:lvl3pPr lvl="2" algn="r" rtl="0">
              <a:spcBef>
                <a:spcPts val="0"/>
              </a:spcBef>
              <a:spcAft>
                <a:spcPts val="0"/>
              </a:spcAft>
              <a:buSzPts val="3800"/>
              <a:buNone/>
              <a:defRPr sz="3800"/>
            </a:lvl3pPr>
            <a:lvl4pPr lvl="3" algn="r" rtl="0">
              <a:spcBef>
                <a:spcPts val="0"/>
              </a:spcBef>
              <a:spcAft>
                <a:spcPts val="0"/>
              </a:spcAft>
              <a:buSzPts val="3800"/>
              <a:buNone/>
              <a:defRPr sz="3800"/>
            </a:lvl4pPr>
            <a:lvl5pPr lvl="4" algn="r" rtl="0">
              <a:spcBef>
                <a:spcPts val="0"/>
              </a:spcBef>
              <a:spcAft>
                <a:spcPts val="0"/>
              </a:spcAft>
              <a:buSzPts val="3800"/>
              <a:buNone/>
              <a:defRPr sz="3800"/>
            </a:lvl5pPr>
            <a:lvl6pPr lvl="5" algn="r" rtl="0">
              <a:spcBef>
                <a:spcPts val="0"/>
              </a:spcBef>
              <a:spcAft>
                <a:spcPts val="0"/>
              </a:spcAft>
              <a:buSzPts val="3800"/>
              <a:buNone/>
              <a:defRPr sz="3800"/>
            </a:lvl6pPr>
            <a:lvl7pPr lvl="6" algn="r" rtl="0">
              <a:spcBef>
                <a:spcPts val="0"/>
              </a:spcBef>
              <a:spcAft>
                <a:spcPts val="0"/>
              </a:spcAft>
              <a:buSzPts val="3800"/>
              <a:buNone/>
              <a:defRPr sz="3800"/>
            </a:lvl7pPr>
            <a:lvl8pPr lvl="7" algn="r" rtl="0">
              <a:spcBef>
                <a:spcPts val="0"/>
              </a:spcBef>
              <a:spcAft>
                <a:spcPts val="0"/>
              </a:spcAft>
              <a:buSzPts val="3800"/>
              <a:buNone/>
              <a:defRPr sz="3800"/>
            </a:lvl8pPr>
            <a:lvl9pPr lvl="8" algn="r" rtl="0">
              <a:spcBef>
                <a:spcPts val="0"/>
              </a:spcBef>
              <a:spcAft>
                <a:spcPts val="0"/>
              </a:spcAft>
              <a:buSzPts val="3800"/>
              <a:buNone/>
              <a:defRPr sz="3800"/>
            </a:lvl9pPr>
          </a:lstStyle>
          <a:p>
            <a:endParaRPr/>
          </a:p>
        </p:txBody>
      </p:sp>
      <p:sp>
        <p:nvSpPr>
          <p:cNvPr id="314" name="Google Shape;314;p24"/>
          <p:cNvSpPr txBox="1">
            <a:spLocks noGrp="1"/>
          </p:cNvSpPr>
          <p:nvPr>
            <p:ph type="subTitle" idx="1"/>
          </p:nvPr>
        </p:nvSpPr>
        <p:spPr>
          <a:xfrm>
            <a:off x="5443225" y="1767900"/>
            <a:ext cx="2980800" cy="1169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300"/>
              <a:buNone/>
              <a:defRPr sz="1300"/>
            </a:lvl1pPr>
            <a:lvl2pPr lvl="1" algn="r" rtl="0">
              <a:lnSpc>
                <a:spcPct val="100000"/>
              </a:lnSpc>
              <a:spcBef>
                <a:spcPts val="0"/>
              </a:spcBef>
              <a:spcAft>
                <a:spcPts val="0"/>
              </a:spcAft>
              <a:buSzPts val="1300"/>
              <a:buNone/>
              <a:defRPr sz="1300"/>
            </a:lvl2pPr>
            <a:lvl3pPr lvl="2" algn="r" rtl="0">
              <a:lnSpc>
                <a:spcPct val="100000"/>
              </a:lnSpc>
              <a:spcBef>
                <a:spcPts val="0"/>
              </a:spcBef>
              <a:spcAft>
                <a:spcPts val="0"/>
              </a:spcAft>
              <a:buSzPts val="1300"/>
              <a:buNone/>
              <a:defRPr sz="1300"/>
            </a:lvl3pPr>
            <a:lvl4pPr lvl="3" algn="r" rtl="0">
              <a:lnSpc>
                <a:spcPct val="100000"/>
              </a:lnSpc>
              <a:spcBef>
                <a:spcPts val="0"/>
              </a:spcBef>
              <a:spcAft>
                <a:spcPts val="0"/>
              </a:spcAft>
              <a:buSzPts val="1300"/>
              <a:buNone/>
              <a:defRPr sz="1300"/>
            </a:lvl4pPr>
            <a:lvl5pPr lvl="4" algn="r" rtl="0">
              <a:lnSpc>
                <a:spcPct val="100000"/>
              </a:lnSpc>
              <a:spcBef>
                <a:spcPts val="0"/>
              </a:spcBef>
              <a:spcAft>
                <a:spcPts val="0"/>
              </a:spcAft>
              <a:buSzPts val="1300"/>
              <a:buNone/>
              <a:defRPr sz="1300"/>
            </a:lvl5pPr>
            <a:lvl6pPr lvl="5" algn="r" rtl="0">
              <a:lnSpc>
                <a:spcPct val="100000"/>
              </a:lnSpc>
              <a:spcBef>
                <a:spcPts val="0"/>
              </a:spcBef>
              <a:spcAft>
                <a:spcPts val="0"/>
              </a:spcAft>
              <a:buSzPts val="1300"/>
              <a:buNone/>
              <a:defRPr sz="1300"/>
            </a:lvl6pPr>
            <a:lvl7pPr lvl="6" algn="r" rtl="0">
              <a:lnSpc>
                <a:spcPct val="100000"/>
              </a:lnSpc>
              <a:spcBef>
                <a:spcPts val="0"/>
              </a:spcBef>
              <a:spcAft>
                <a:spcPts val="0"/>
              </a:spcAft>
              <a:buSzPts val="1300"/>
              <a:buNone/>
              <a:defRPr sz="1300"/>
            </a:lvl7pPr>
            <a:lvl8pPr lvl="7" algn="r" rtl="0">
              <a:lnSpc>
                <a:spcPct val="100000"/>
              </a:lnSpc>
              <a:spcBef>
                <a:spcPts val="0"/>
              </a:spcBef>
              <a:spcAft>
                <a:spcPts val="0"/>
              </a:spcAft>
              <a:buSzPts val="1300"/>
              <a:buNone/>
              <a:defRPr sz="1300"/>
            </a:lvl8pPr>
            <a:lvl9pPr lvl="8" algn="r" rtl="0">
              <a:lnSpc>
                <a:spcPct val="100000"/>
              </a:lnSpc>
              <a:spcBef>
                <a:spcPts val="0"/>
              </a:spcBef>
              <a:spcAft>
                <a:spcPts val="0"/>
              </a:spcAft>
              <a:buSzPts val="1300"/>
              <a:buNone/>
              <a:defRPr sz="1300"/>
            </a:lvl9pPr>
          </a:lstStyle>
          <a:p>
            <a:endParaRPr/>
          </a:p>
        </p:txBody>
      </p:sp>
      <p:sp>
        <p:nvSpPr>
          <p:cNvPr id="315" name="Google Shape;315;p24"/>
          <p:cNvSpPr txBox="1"/>
          <p:nvPr/>
        </p:nvSpPr>
        <p:spPr>
          <a:xfrm>
            <a:off x="5443200" y="3553200"/>
            <a:ext cx="2980800" cy="536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900">
                <a:solidFill>
                  <a:srgbClr val="432918"/>
                </a:solidFill>
                <a:latin typeface="Maitree Medium"/>
                <a:ea typeface="Maitree Medium"/>
                <a:cs typeface="Maitree Medium"/>
                <a:sym typeface="Maitree Medium"/>
              </a:rPr>
              <a:t>CREDITS: This presentation template was created by </a:t>
            </a:r>
            <a:r>
              <a:rPr lang="en" sz="900">
                <a:solidFill>
                  <a:srgbClr val="432918"/>
                </a:solidFill>
                <a:uFill>
                  <a:noFill/>
                </a:uFill>
                <a:latin typeface="Maitree Medium"/>
                <a:ea typeface="Maitree Medium"/>
                <a:cs typeface="Maitree Medium"/>
                <a:sym typeface="Maitree Medium"/>
                <a:hlinkClick r:id="rId2"/>
              </a:rPr>
              <a:t>Slidesgo</a:t>
            </a:r>
            <a:r>
              <a:rPr lang="en" sz="900">
                <a:solidFill>
                  <a:srgbClr val="432918"/>
                </a:solidFill>
                <a:latin typeface="Maitree Medium"/>
                <a:ea typeface="Maitree Medium"/>
                <a:cs typeface="Maitree Medium"/>
                <a:sym typeface="Maitree Medium"/>
              </a:rPr>
              <a:t>, including icons by </a:t>
            </a:r>
            <a:r>
              <a:rPr lang="en" sz="900">
                <a:solidFill>
                  <a:srgbClr val="432918"/>
                </a:solidFill>
                <a:uFill>
                  <a:noFill/>
                </a:uFill>
                <a:latin typeface="Maitree Medium"/>
                <a:ea typeface="Maitree Medium"/>
                <a:cs typeface="Maitree Medium"/>
                <a:sym typeface="Maitree Medium"/>
                <a:hlinkClick r:id="rId3"/>
              </a:rPr>
              <a:t>Flaticon</a:t>
            </a:r>
            <a:r>
              <a:rPr lang="en" sz="900">
                <a:solidFill>
                  <a:srgbClr val="432918"/>
                </a:solidFill>
                <a:latin typeface="Maitree Medium"/>
                <a:ea typeface="Maitree Medium"/>
                <a:cs typeface="Maitree Medium"/>
                <a:sym typeface="Maitree Medium"/>
              </a:rPr>
              <a:t>, and infographics &amp; images by </a:t>
            </a:r>
            <a:r>
              <a:rPr lang="en" sz="900">
                <a:solidFill>
                  <a:srgbClr val="432918"/>
                </a:solidFill>
                <a:uFill>
                  <a:noFill/>
                </a:uFill>
                <a:latin typeface="Maitree Medium"/>
                <a:ea typeface="Maitree Medium"/>
                <a:cs typeface="Maitree Medium"/>
                <a:sym typeface="Maitree Medium"/>
                <a:hlinkClick r:id="rId4"/>
              </a:rPr>
              <a:t>Freepik</a:t>
            </a:r>
            <a:r>
              <a:rPr lang="en" sz="900">
                <a:solidFill>
                  <a:srgbClr val="432918"/>
                </a:solidFill>
                <a:latin typeface="Maitree Medium"/>
                <a:ea typeface="Maitree Medium"/>
                <a:cs typeface="Maitree Medium"/>
                <a:sym typeface="Maitree Medium"/>
              </a:rPr>
              <a:t>.</a:t>
            </a:r>
            <a:endParaRPr sz="900">
              <a:solidFill>
                <a:srgbClr val="432918"/>
              </a:solidFill>
              <a:latin typeface="Maitree Medium"/>
              <a:ea typeface="Maitree Medium"/>
              <a:cs typeface="Maitree Medium"/>
              <a:sym typeface="Maitree Medium"/>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31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2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2"/>
        <p:cNvGrpSpPr/>
        <p:nvPr/>
      </p:nvGrpSpPr>
      <p:grpSpPr>
        <a:xfrm>
          <a:off x="0" y="0"/>
          <a:ext cx="0" cy="0"/>
          <a:chOff x="0" y="0"/>
          <a:chExt cx="0" cy="0"/>
        </a:xfrm>
      </p:grpSpPr>
      <p:grpSp>
        <p:nvGrpSpPr>
          <p:cNvPr id="83" name="Google Shape;83;p5"/>
          <p:cNvGrpSpPr/>
          <p:nvPr/>
        </p:nvGrpSpPr>
        <p:grpSpPr>
          <a:xfrm>
            <a:off x="369" y="4193"/>
            <a:ext cx="9143833" cy="5138737"/>
            <a:chOff x="369" y="4193"/>
            <a:chExt cx="9143833" cy="5138737"/>
          </a:xfrm>
        </p:grpSpPr>
        <p:sp>
          <p:nvSpPr>
            <p:cNvPr id="84" name="Google Shape;84;p5"/>
            <p:cNvSpPr/>
            <p:nvPr/>
          </p:nvSpPr>
          <p:spPr>
            <a:xfrm>
              <a:off x="369" y="4193"/>
              <a:ext cx="9143833" cy="5138737"/>
            </a:xfrm>
            <a:custGeom>
              <a:avLst/>
              <a:gdLst/>
              <a:ahLst/>
              <a:cxnLst/>
              <a:rect l="l" t="t" r="r" b="b"/>
              <a:pathLst>
                <a:path w="285299" h="160335" extrusionOk="0">
                  <a:moveTo>
                    <a:pt x="142658" y="0"/>
                  </a:moveTo>
                  <a:lnTo>
                    <a:pt x="142658" y="80167"/>
                  </a:lnTo>
                  <a:lnTo>
                    <a:pt x="0" y="41253"/>
                  </a:lnTo>
                  <a:lnTo>
                    <a:pt x="0" y="160335"/>
                  </a:lnTo>
                  <a:lnTo>
                    <a:pt x="285299" y="160335"/>
                  </a:lnTo>
                  <a:lnTo>
                    <a:pt x="285299" y="0"/>
                  </a:lnTo>
                  <a:close/>
                </a:path>
              </a:pathLst>
            </a:custGeom>
            <a:solidFill>
              <a:srgbClr val="000000">
                <a:alpha val="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5"/>
            <p:cNvGrpSpPr/>
            <p:nvPr/>
          </p:nvGrpSpPr>
          <p:grpSpPr>
            <a:xfrm>
              <a:off x="369" y="4193"/>
              <a:ext cx="9143833" cy="5138737"/>
              <a:chOff x="369" y="4193"/>
              <a:chExt cx="9143833" cy="5138737"/>
            </a:xfrm>
          </p:grpSpPr>
          <p:sp>
            <p:nvSpPr>
              <p:cNvPr id="86" name="Google Shape;86;p5"/>
              <p:cNvSpPr/>
              <p:nvPr/>
            </p:nvSpPr>
            <p:spPr>
              <a:xfrm>
                <a:off x="2239318" y="1089662"/>
                <a:ext cx="4557766" cy="3117760"/>
              </a:xfrm>
              <a:custGeom>
                <a:avLst/>
                <a:gdLst/>
                <a:ahLst/>
                <a:cxnLst/>
                <a:rect l="l" t="t" r="r" b="b"/>
                <a:pathLst>
                  <a:path w="142208" h="97278" extrusionOk="0">
                    <a:moveTo>
                      <a:pt x="71112" y="1704"/>
                    </a:moveTo>
                    <a:cubicBezTo>
                      <a:pt x="109375" y="1704"/>
                      <a:pt x="140503" y="22757"/>
                      <a:pt x="140503" y="48639"/>
                    </a:cubicBezTo>
                    <a:cubicBezTo>
                      <a:pt x="140503" y="74520"/>
                      <a:pt x="109375" y="95573"/>
                      <a:pt x="71112" y="95573"/>
                    </a:cubicBezTo>
                    <a:cubicBezTo>
                      <a:pt x="32850" y="95573"/>
                      <a:pt x="1722" y="74520"/>
                      <a:pt x="1722" y="48639"/>
                    </a:cubicBezTo>
                    <a:cubicBezTo>
                      <a:pt x="1722" y="22757"/>
                      <a:pt x="32850" y="1704"/>
                      <a:pt x="71112" y="1704"/>
                    </a:cubicBezTo>
                    <a:close/>
                    <a:moveTo>
                      <a:pt x="71112" y="0"/>
                    </a:moveTo>
                    <a:cubicBezTo>
                      <a:pt x="52181" y="0"/>
                      <a:pt x="34370" y="5029"/>
                      <a:pt x="20953" y="14152"/>
                    </a:cubicBezTo>
                    <a:cubicBezTo>
                      <a:pt x="7453" y="23342"/>
                      <a:pt x="1" y="35589"/>
                      <a:pt x="1" y="48639"/>
                    </a:cubicBezTo>
                    <a:cubicBezTo>
                      <a:pt x="1" y="61705"/>
                      <a:pt x="7453" y="73952"/>
                      <a:pt x="20953" y="83142"/>
                    </a:cubicBezTo>
                    <a:cubicBezTo>
                      <a:pt x="34370" y="92265"/>
                      <a:pt x="52181" y="97277"/>
                      <a:pt x="71112" y="97277"/>
                    </a:cubicBezTo>
                    <a:cubicBezTo>
                      <a:pt x="90043" y="97277"/>
                      <a:pt x="107854" y="92265"/>
                      <a:pt x="121271" y="83142"/>
                    </a:cubicBezTo>
                    <a:cubicBezTo>
                      <a:pt x="134772" y="73952"/>
                      <a:pt x="142207" y="61705"/>
                      <a:pt x="142207" y="48639"/>
                    </a:cubicBezTo>
                    <a:cubicBezTo>
                      <a:pt x="142207" y="35589"/>
                      <a:pt x="134772" y="23342"/>
                      <a:pt x="121271" y="14152"/>
                    </a:cubicBezTo>
                    <a:cubicBezTo>
                      <a:pt x="107854" y="5029"/>
                      <a:pt x="90043" y="0"/>
                      <a:pt x="71112" y="0"/>
                    </a:cubicBezTo>
                    <a:close/>
                  </a:path>
                </a:pathLst>
              </a:custGeom>
              <a:solidFill>
                <a:srgbClr val="FFFFFF">
                  <a:alpha val="8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1928722" y="878677"/>
                <a:ext cx="5179472" cy="3540275"/>
              </a:xfrm>
              <a:custGeom>
                <a:avLst/>
                <a:gdLst/>
                <a:ahLst/>
                <a:cxnLst/>
                <a:rect l="l" t="t" r="r" b="b"/>
                <a:pathLst>
                  <a:path w="161606" h="110461" extrusionOk="0">
                    <a:moveTo>
                      <a:pt x="80803" y="1704"/>
                    </a:moveTo>
                    <a:cubicBezTo>
                      <a:pt x="124413" y="1704"/>
                      <a:pt x="159885" y="25714"/>
                      <a:pt x="159885" y="55222"/>
                    </a:cubicBezTo>
                    <a:cubicBezTo>
                      <a:pt x="159885" y="84746"/>
                      <a:pt x="124413" y="108756"/>
                      <a:pt x="80803" y="108756"/>
                    </a:cubicBezTo>
                    <a:cubicBezTo>
                      <a:pt x="37194" y="108756"/>
                      <a:pt x="1722" y="84746"/>
                      <a:pt x="1722" y="55222"/>
                    </a:cubicBezTo>
                    <a:cubicBezTo>
                      <a:pt x="1722" y="25714"/>
                      <a:pt x="37194" y="1704"/>
                      <a:pt x="80803" y="1704"/>
                    </a:cubicBezTo>
                    <a:close/>
                    <a:moveTo>
                      <a:pt x="80803" y="0"/>
                    </a:moveTo>
                    <a:cubicBezTo>
                      <a:pt x="59283" y="0"/>
                      <a:pt x="39032" y="5698"/>
                      <a:pt x="23794" y="16074"/>
                    </a:cubicBezTo>
                    <a:cubicBezTo>
                      <a:pt x="16358" y="21120"/>
                      <a:pt x="10510" y="27034"/>
                      <a:pt x="6417" y="33601"/>
                    </a:cubicBezTo>
                    <a:cubicBezTo>
                      <a:pt x="2156" y="40451"/>
                      <a:pt x="1" y="47720"/>
                      <a:pt x="1" y="55222"/>
                    </a:cubicBezTo>
                    <a:cubicBezTo>
                      <a:pt x="1" y="62724"/>
                      <a:pt x="2156" y="70009"/>
                      <a:pt x="6417" y="76842"/>
                    </a:cubicBezTo>
                    <a:cubicBezTo>
                      <a:pt x="10510" y="83426"/>
                      <a:pt x="16358" y="89324"/>
                      <a:pt x="23794" y="94386"/>
                    </a:cubicBezTo>
                    <a:cubicBezTo>
                      <a:pt x="39032" y="104746"/>
                      <a:pt x="59283" y="110460"/>
                      <a:pt x="80803" y="110460"/>
                    </a:cubicBezTo>
                    <a:cubicBezTo>
                      <a:pt x="102324" y="110460"/>
                      <a:pt x="122575" y="104746"/>
                      <a:pt x="137813" y="94386"/>
                    </a:cubicBezTo>
                    <a:cubicBezTo>
                      <a:pt x="145248" y="89324"/>
                      <a:pt x="151096" y="83426"/>
                      <a:pt x="155190" y="76842"/>
                    </a:cubicBezTo>
                    <a:cubicBezTo>
                      <a:pt x="159434" y="70009"/>
                      <a:pt x="161606" y="62724"/>
                      <a:pt x="161606" y="55222"/>
                    </a:cubicBezTo>
                    <a:cubicBezTo>
                      <a:pt x="161606" y="47720"/>
                      <a:pt x="159434" y="40451"/>
                      <a:pt x="155190" y="33601"/>
                    </a:cubicBezTo>
                    <a:cubicBezTo>
                      <a:pt x="151096" y="27034"/>
                      <a:pt x="145248" y="21120"/>
                      <a:pt x="137813" y="16074"/>
                    </a:cubicBezTo>
                    <a:cubicBezTo>
                      <a:pt x="122575" y="5698"/>
                      <a:pt x="102324" y="0"/>
                      <a:pt x="80803" y="0"/>
                    </a:cubicBezTo>
                    <a:close/>
                  </a:path>
                </a:pathLst>
              </a:custGeom>
              <a:solidFill>
                <a:srgbClr val="FFFFFF">
                  <a:alpha val="8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4545219" y="4193"/>
                <a:ext cx="54645" cy="5138737"/>
              </a:xfrm>
              <a:custGeom>
                <a:avLst/>
                <a:gdLst/>
                <a:ahLst/>
                <a:cxnLst/>
                <a:rect l="l" t="t" r="r" b="b"/>
                <a:pathLst>
                  <a:path w="1705" h="160335" extrusionOk="0">
                    <a:moveTo>
                      <a:pt x="1" y="0"/>
                    </a:moveTo>
                    <a:lnTo>
                      <a:pt x="1" y="160335"/>
                    </a:lnTo>
                    <a:lnTo>
                      <a:pt x="1705" y="160335"/>
                    </a:lnTo>
                    <a:lnTo>
                      <a:pt x="1705" y="0"/>
                    </a:lnTo>
                    <a:close/>
                  </a:path>
                </a:pathLst>
              </a:custGeom>
              <a:solidFill>
                <a:srgbClr val="FFFFFF">
                  <a:alpha val="8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369" y="2546238"/>
                <a:ext cx="9143833" cy="54645"/>
              </a:xfrm>
              <a:custGeom>
                <a:avLst/>
                <a:gdLst/>
                <a:ahLst/>
                <a:cxnLst/>
                <a:rect l="l" t="t" r="r" b="b"/>
                <a:pathLst>
                  <a:path w="285299" h="1705" extrusionOk="0">
                    <a:moveTo>
                      <a:pt x="0" y="0"/>
                    </a:moveTo>
                    <a:lnTo>
                      <a:pt x="0" y="1705"/>
                    </a:lnTo>
                    <a:lnTo>
                      <a:pt x="285299" y="1705"/>
                    </a:lnTo>
                    <a:lnTo>
                      <a:pt x="285299" y="0"/>
                    </a:lnTo>
                    <a:close/>
                  </a:path>
                </a:pathLst>
              </a:custGeom>
              <a:solidFill>
                <a:srgbClr val="FFFFFF">
                  <a:alpha val="8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 name="Google Shape;90;p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91" name="Google Shape;91;p5"/>
          <p:cNvSpPr txBox="1">
            <a:spLocks noGrp="1"/>
          </p:cNvSpPr>
          <p:nvPr>
            <p:ph type="subTitle" idx="1"/>
          </p:nvPr>
        </p:nvSpPr>
        <p:spPr>
          <a:xfrm>
            <a:off x="4884375" y="2937600"/>
            <a:ext cx="2711100" cy="115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50"/>
              <a:buNone/>
              <a:defRPr sz="1200"/>
            </a:lvl1pPr>
            <a:lvl2pPr lvl="1" rtl="0">
              <a:lnSpc>
                <a:spcPct val="100000"/>
              </a:lnSpc>
              <a:spcBef>
                <a:spcPts val="0"/>
              </a:spcBef>
              <a:spcAft>
                <a:spcPts val="0"/>
              </a:spcAft>
              <a:buSzPts val="950"/>
              <a:buNone/>
              <a:defRPr sz="950"/>
            </a:lvl2pPr>
            <a:lvl3pPr lvl="2" rtl="0">
              <a:lnSpc>
                <a:spcPct val="100000"/>
              </a:lnSpc>
              <a:spcBef>
                <a:spcPts val="0"/>
              </a:spcBef>
              <a:spcAft>
                <a:spcPts val="0"/>
              </a:spcAft>
              <a:buSzPts val="950"/>
              <a:buNone/>
              <a:defRPr sz="950"/>
            </a:lvl3pPr>
            <a:lvl4pPr lvl="3" rtl="0">
              <a:lnSpc>
                <a:spcPct val="100000"/>
              </a:lnSpc>
              <a:spcBef>
                <a:spcPts val="0"/>
              </a:spcBef>
              <a:spcAft>
                <a:spcPts val="0"/>
              </a:spcAft>
              <a:buSzPts val="950"/>
              <a:buNone/>
              <a:defRPr sz="950"/>
            </a:lvl4pPr>
            <a:lvl5pPr lvl="4" rtl="0">
              <a:lnSpc>
                <a:spcPct val="100000"/>
              </a:lnSpc>
              <a:spcBef>
                <a:spcPts val="0"/>
              </a:spcBef>
              <a:spcAft>
                <a:spcPts val="0"/>
              </a:spcAft>
              <a:buSzPts val="950"/>
              <a:buNone/>
              <a:defRPr sz="950"/>
            </a:lvl5pPr>
            <a:lvl6pPr lvl="5" rtl="0">
              <a:lnSpc>
                <a:spcPct val="100000"/>
              </a:lnSpc>
              <a:spcBef>
                <a:spcPts val="0"/>
              </a:spcBef>
              <a:spcAft>
                <a:spcPts val="0"/>
              </a:spcAft>
              <a:buSzPts val="950"/>
              <a:buNone/>
              <a:defRPr sz="950"/>
            </a:lvl6pPr>
            <a:lvl7pPr lvl="6" rtl="0">
              <a:lnSpc>
                <a:spcPct val="100000"/>
              </a:lnSpc>
              <a:spcBef>
                <a:spcPts val="0"/>
              </a:spcBef>
              <a:spcAft>
                <a:spcPts val="0"/>
              </a:spcAft>
              <a:buSzPts val="950"/>
              <a:buNone/>
              <a:defRPr sz="950"/>
            </a:lvl7pPr>
            <a:lvl8pPr lvl="7" rtl="0">
              <a:lnSpc>
                <a:spcPct val="100000"/>
              </a:lnSpc>
              <a:spcBef>
                <a:spcPts val="0"/>
              </a:spcBef>
              <a:spcAft>
                <a:spcPts val="0"/>
              </a:spcAft>
              <a:buSzPts val="950"/>
              <a:buNone/>
              <a:defRPr sz="950"/>
            </a:lvl8pPr>
            <a:lvl9pPr lvl="8" rtl="0">
              <a:lnSpc>
                <a:spcPct val="100000"/>
              </a:lnSpc>
              <a:spcBef>
                <a:spcPts val="0"/>
              </a:spcBef>
              <a:spcAft>
                <a:spcPts val="0"/>
              </a:spcAft>
              <a:buSzPts val="950"/>
              <a:buNone/>
              <a:defRPr sz="950"/>
            </a:lvl9pPr>
          </a:lstStyle>
          <a:p>
            <a:endParaRPr/>
          </a:p>
        </p:txBody>
      </p:sp>
      <p:sp>
        <p:nvSpPr>
          <p:cNvPr id="92" name="Google Shape;92;p5"/>
          <p:cNvSpPr txBox="1">
            <a:spLocks noGrp="1"/>
          </p:cNvSpPr>
          <p:nvPr>
            <p:ph type="subTitle" idx="2"/>
          </p:nvPr>
        </p:nvSpPr>
        <p:spPr>
          <a:xfrm>
            <a:off x="4884375" y="2667675"/>
            <a:ext cx="2711100" cy="27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b="1"/>
            </a:lvl1pPr>
            <a:lvl2pPr lvl="1" rtl="0">
              <a:lnSpc>
                <a:spcPct val="100000"/>
              </a:lnSpc>
              <a:spcBef>
                <a:spcPts val="0"/>
              </a:spcBef>
              <a:spcAft>
                <a:spcPts val="0"/>
              </a:spcAft>
              <a:buSzPts val="1600"/>
              <a:buNone/>
              <a:defRPr sz="1600" b="1"/>
            </a:lvl2pPr>
            <a:lvl3pPr lvl="2" rtl="0">
              <a:lnSpc>
                <a:spcPct val="100000"/>
              </a:lnSpc>
              <a:spcBef>
                <a:spcPts val="0"/>
              </a:spcBef>
              <a:spcAft>
                <a:spcPts val="0"/>
              </a:spcAft>
              <a:buSzPts val="1600"/>
              <a:buNone/>
              <a:defRPr sz="1600" b="1"/>
            </a:lvl3pPr>
            <a:lvl4pPr lvl="3" rtl="0">
              <a:lnSpc>
                <a:spcPct val="100000"/>
              </a:lnSpc>
              <a:spcBef>
                <a:spcPts val="0"/>
              </a:spcBef>
              <a:spcAft>
                <a:spcPts val="0"/>
              </a:spcAft>
              <a:buSzPts val="1600"/>
              <a:buNone/>
              <a:defRPr sz="1600" b="1"/>
            </a:lvl4pPr>
            <a:lvl5pPr lvl="4" rtl="0">
              <a:lnSpc>
                <a:spcPct val="100000"/>
              </a:lnSpc>
              <a:spcBef>
                <a:spcPts val="0"/>
              </a:spcBef>
              <a:spcAft>
                <a:spcPts val="0"/>
              </a:spcAft>
              <a:buSzPts val="1600"/>
              <a:buNone/>
              <a:defRPr sz="1600" b="1"/>
            </a:lvl5pPr>
            <a:lvl6pPr lvl="5" rtl="0">
              <a:lnSpc>
                <a:spcPct val="100000"/>
              </a:lnSpc>
              <a:spcBef>
                <a:spcPts val="0"/>
              </a:spcBef>
              <a:spcAft>
                <a:spcPts val="0"/>
              </a:spcAft>
              <a:buSzPts val="1600"/>
              <a:buNone/>
              <a:defRPr sz="1600" b="1"/>
            </a:lvl6pPr>
            <a:lvl7pPr lvl="6" rtl="0">
              <a:lnSpc>
                <a:spcPct val="100000"/>
              </a:lnSpc>
              <a:spcBef>
                <a:spcPts val="0"/>
              </a:spcBef>
              <a:spcAft>
                <a:spcPts val="0"/>
              </a:spcAft>
              <a:buSzPts val="1600"/>
              <a:buNone/>
              <a:defRPr sz="1600" b="1"/>
            </a:lvl7pPr>
            <a:lvl8pPr lvl="7" rtl="0">
              <a:lnSpc>
                <a:spcPct val="100000"/>
              </a:lnSpc>
              <a:spcBef>
                <a:spcPts val="0"/>
              </a:spcBef>
              <a:spcAft>
                <a:spcPts val="0"/>
              </a:spcAft>
              <a:buSzPts val="1600"/>
              <a:buNone/>
              <a:defRPr sz="1600" b="1"/>
            </a:lvl8pPr>
            <a:lvl9pPr lvl="8" rtl="0">
              <a:lnSpc>
                <a:spcPct val="100000"/>
              </a:lnSpc>
              <a:spcBef>
                <a:spcPts val="0"/>
              </a:spcBef>
              <a:spcAft>
                <a:spcPts val="0"/>
              </a:spcAft>
              <a:buSzPts val="1600"/>
              <a:buNone/>
              <a:defRPr sz="1600" b="1"/>
            </a:lvl9pPr>
          </a:lstStyle>
          <a:p>
            <a:endParaRPr/>
          </a:p>
        </p:txBody>
      </p:sp>
      <p:sp>
        <p:nvSpPr>
          <p:cNvPr id="93" name="Google Shape;93;p5"/>
          <p:cNvSpPr txBox="1">
            <a:spLocks noGrp="1"/>
          </p:cNvSpPr>
          <p:nvPr>
            <p:ph type="subTitle" idx="3"/>
          </p:nvPr>
        </p:nvSpPr>
        <p:spPr>
          <a:xfrm>
            <a:off x="1549625" y="2937675"/>
            <a:ext cx="2711100" cy="115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950"/>
              <a:buNone/>
              <a:defRPr sz="1200"/>
            </a:lvl1pPr>
            <a:lvl2pPr lvl="1" algn="r" rtl="0">
              <a:lnSpc>
                <a:spcPct val="100000"/>
              </a:lnSpc>
              <a:spcBef>
                <a:spcPts val="1600"/>
              </a:spcBef>
              <a:spcAft>
                <a:spcPts val="0"/>
              </a:spcAft>
              <a:buSzPts val="950"/>
              <a:buNone/>
              <a:defRPr sz="950"/>
            </a:lvl2pPr>
            <a:lvl3pPr lvl="2" algn="r" rtl="0">
              <a:lnSpc>
                <a:spcPct val="100000"/>
              </a:lnSpc>
              <a:spcBef>
                <a:spcPts val="0"/>
              </a:spcBef>
              <a:spcAft>
                <a:spcPts val="0"/>
              </a:spcAft>
              <a:buSzPts val="950"/>
              <a:buNone/>
              <a:defRPr sz="950"/>
            </a:lvl3pPr>
            <a:lvl4pPr lvl="3" algn="r" rtl="0">
              <a:lnSpc>
                <a:spcPct val="100000"/>
              </a:lnSpc>
              <a:spcBef>
                <a:spcPts val="0"/>
              </a:spcBef>
              <a:spcAft>
                <a:spcPts val="0"/>
              </a:spcAft>
              <a:buSzPts val="950"/>
              <a:buNone/>
              <a:defRPr sz="950"/>
            </a:lvl4pPr>
            <a:lvl5pPr lvl="4" algn="r" rtl="0">
              <a:lnSpc>
                <a:spcPct val="100000"/>
              </a:lnSpc>
              <a:spcBef>
                <a:spcPts val="0"/>
              </a:spcBef>
              <a:spcAft>
                <a:spcPts val="0"/>
              </a:spcAft>
              <a:buSzPts val="950"/>
              <a:buNone/>
              <a:defRPr sz="950"/>
            </a:lvl5pPr>
            <a:lvl6pPr lvl="5" algn="r" rtl="0">
              <a:lnSpc>
                <a:spcPct val="100000"/>
              </a:lnSpc>
              <a:spcBef>
                <a:spcPts val="0"/>
              </a:spcBef>
              <a:spcAft>
                <a:spcPts val="0"/>
              </a:spcAft>
              <a:buSzPts val="950"/>
              <a:buNone/>
              <a:defRPr sz="950"/>
            </a:lvl6pPr>
            <a:lvl7pPr lvl="6" algn="r" rtl="0">
              <a:lnSpc>
                <a:spcPct val="100000"/>
              </a:lnSpc>
              <a:spcBef>
                <a:spcPts val="0"/>
              </a:spcBef>
              <a:spcAft>
                <a:spcPts val="0"/>
              </a:spcAft>
              <a:buSzPts val="950"/>
              <a:buNone/>
              <a:defRPr sz="950"/>
            </a:lvl7pPr>
            <a:lvl8pPr lvl="7" algn="r" rtl="0">
              <a:lnSpc>
                <a:spcPct val="100000"/>
              </a:lnSpc>
              <a:spcBef>
                <a:spcPts val="0"/>
              </a:spcBef>
              <a:spcAft>
                <a:spcPts val="0"/>
              </a:spcAft>
              <a:buSzPts val="950"/>
              <a:buNone/>
              <a:defRPr sz="950"/>
            </a:lvl8pPr>
            <a:lvl9pPr lvl="8" algn="r" rtl="0">
              <a:lnSpc>
                <a:spcPct val="100000"/>
              </a:lnSpc>
              <a:spcBef>
                <a:spcPts val="0"/>
              </a:spcBef>
              <a:spcAft>
                <a:spcPts val="0"/>
              </a:spcAft>
              <a:buSzPts val="950"/>
              <a:buNone/>
              <a:defRPr sz="950"/>
            </a:lvl9pPr>
          </a:lstStyle>
          <a:p>
            <a:endParaRPr/>
          </a:p>
        </p:txBody>
      </p:sp>
      <p:sp>
        <p:nvSpPr>
          <p:cNvPr id="94" name="Google Shape;94;p5"/>
          <p:cNvSpPr txBox="1">
            <a:spLocks noGrp="1"/>
          </p:cNvSpPr>
          <p:nvPr>
            <p:ph type="subTitle" idx="4"/>
          </p:nvPr>
        </p:nvSpPr>
        <p:spPr>
          <a:xfrm>
            <a:off x="1549625" y="2667600"/>
            <a:ext cx="2711100" cy="270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sz="1600" b="1"/>
            </a:lvl1pPr>
            <a:lvl2pPr lvl="1" algn="r" rtl="0">
              <a:lnSpc>
                <a:spcPct val="100000"/>
              </a:lnSpc>
              <a:spcBef>
                <a:spcPts val="0"/>
              </a:spcBef>
              <a:spcAft>
                <a:spcPts val="0"/>
              </a:spcAft>
              <a:buSzPts val="1600"/>
              <a:buNone/>
              <a:defRPr sz="1600" b="1"/>
            </a:lvl2pPr>
            <a:lvl3pPr lvl="2" algn="r" rtl="0">
              <a:lnSpc>
                <a:spcPct val="100000"/>
              </a:lnSpc>
              <a:spcBef>
                <a:spcPts val="0"/>
              </a:spcBef>
              <a:spcAft>
                <a:spcPts val="0"/>
              </a:spcAft>
              <a:buSzPts val="1600"/>
              <a:buNone/>
              <a:defRPr sz="1600" b="1"/>
            </a:lvl3pPr>
            <a:lvl4pPr lvl="3" algn="r" rtl="0">
              <a:lnSpc>
                <a:spcPct val="100000"/>
              </a:lnSpc>
              <a:spcBef>
                <a:spcPts val="0"/>
              </a:spcBef>
              <a:spcAft>
                <a:spcPts val="0"/>
              </a:spcAft>
              <a:buSzPts val="1600"/>
              <a:buNone/>
              <a:defRPr sz="1600" b="1"/>
            </a:lvl4pPr>
            <a:lvl5pPr lvl="4" algn="r" rtl="0">
              <a:lnSpc>
                <a:spcPct val="100000"/>
              </a:lnSpc>
              <a:spcBef>
                <a:spcPts val="0"/>
              </a:spcBef>
              <a:spcAft>
                <a:spcPts val="0"/>
              </a:spcAft>
              <a:buSzPts val="1600"/>
              <a:buNone/>
              <a:defRPr sz="1600" b="1"/>
            </a:lvl5pPr>
            <a:lvl6pPr lvl="5" algn="r" rtl="0">
              <a:lnSpc>
                <a:spcPct val="100000"/>
              </a:lnSpc>
              <a:spcBef>
                <a:spcPts val="0"/>
              </a:spcBef>
              <a:spcAft>
                <a:spcPts val="0"/>
              </a:spcAft>
              <a:buSzPts val="1600"/>
              <a:buNone/>
              <a:defRPr sz="1600" b="1"/>
            </a:lvl6pPr>
            <a:lvl7pPr lvl="6" algn="r" rtl="0">
              <a:lnSpc>
                <a:spcPct val="100000"/>
              </a:lnSpc>
              <a:spcBef>
                <a:spcPts val="0"/>
              </a:spcBef>
              <a:spcAft>
                <a:spcPts val="0"/>
              </a:spcAft>
              <a:buSzPts val="1600"/>
              <a:buNone/>
              <a:defRPr sz="1600" b="1"/>
            </a:lvl7pPr>
            <a:lvl8pPr lvl="7" algn="r" rtl="0">
              <a:lnSpc>
                <a:spcPct val="100000"/>
              </a:lnSpc>
              <a:spcBef>
                <a:spcPts val="0"/>
              </a:spcBef>
              <a:spcAft>
                <a:spcPts val="0"/>
              </a:spcAft>
              <a:buSzPts val="1600"/>
              <a:buNone/>
              <a:defRPr sz="1600" b="1"/>
            </a:lvl8pPr>
            <a:lvl9pPr lvl="8" algn="r" rtl="0">
              <a:lnSpc>
                <a:spcPct val="100000"/>
              </a:lnSpc>
              <a:spcBef>
                <a:spcPts val="0"/>
              </a:spcBef>
              <a:spcAft>
                <a:spcPts val="0"/>
              </a:spcAft>
              <a:buSzPts val="1600"/>
              <a:buNone/>
              <a:defRPr sz="1600" b="1"/>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5"/>
        <p:cNvGrpSpPr/>
        <p:nvPr/>
      </p:nvGrpSpPr>
      <p:grpSpPr>
        <a:xfrm>
          <a:off x="0" y="0"/>
          <a:ext cx="0" cy="0"/>
          <a:chOff x="0" y="0"/>
          <a:chExt cx="0" cy="0"/>
        </a:xfrm>
      </p:grpSpPr>
      <p:sp>
        <p:nvSpPr>
          <p:cNvPr id="96" name="Google Shape;96;p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0"/>
        <p:cNvGrpSpPr/>
        <p:nvPr/>
      </p:nvGrpSpPr>
      <p:grpSpPr>
        <a:xfrm>
          <a:off x="0" y="0"/>
          <a:ext cx="0" cy="0"/>
          <a:chOff x="0" y="0"/>
          <a:chExt cx="0" cy="0"/>
        </a:xfrm>
      </p:grpSpPr>
      <p:sp>
        <p:nvSpPr>
          <p:cNvPr id="101" name="Google Shape;101;p8"/>
          <p:cNvSpPr txBox="1">
            <a:spLocks noGrp="1"/>
          </p:cNvSpPr>
          <p:nvPr>
            <p:ph type="title"/>
          </p:nvPr>
        </p:nvSpPr>
        <p:spPr>
          <a:xfrm>
            <a:off x="1388100" y="1347400"/>
            <a:ext cx="6367800" cy="2448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2"/>
        <p:cNvGrpSpPr/>
        <p:nvPr/>
      </p:nvGrpSpPr>
      <p:grpSpPr>
        <a:xfrm>
          <a:off x="0" y="0"/>
          <a:ext cx="0" cy="0"/>
          <a:chOff x="0" y="0"/>
          <a:chExt cx="0" cy="0"/>
        </a:xfrm>
      </p:grpSpPr>
      <p:sp>
        <p:nvSpPr>
          <p:cNvPr id="103" name="Google Shape;103;p9"/>
          <p:cNvSpPr txBox="1">
            <a:spLocks noGrp="1"/>
          </p:cNvSpPr>
          <p:nvPr>
            <p:ph type="title"/>
          </p:nvPr>
        </p:nvSpPr>
        <p:spPr>
          <a:xfrm>
            <a:off x="720000" y="1233175"/>
            <a:ext cx="35907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4" name="Google Shape;104;p9"/>
          <p:cNvSpPr txBox="1">
            <a:spLocks noGrp="1"/>
          </p:cNvSpPr>
          <p:nvPr>
            <p:ph type="subTitle" idx="1"/>
          </p:nvPr>
        </p:nvSpPr>
        <p:spPr>
          <a:xfrm>
            <a:off x="720000" y="2803075"/>
            <a:ext cx="35907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05" name="Google Shape;105;p9"/>
          <p:cNvSpPr txBox="1">
            <a:spLocks noGrp="1"/>
          </p:cNvSpPr>
          <p:nvPr>
            <p:ph type="body" idx="2"/>
          </p:nvPr>
        </p:nvSpPr>
        <p:spPr>
          <a:xfrm>
            <a:off x="4939500" y="724075"/>
            <a:ext cx="34845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6"/>
        <p:cNvGrpSpPr/>
        <p:nvPr/>
      </p:nvGrpSpPr>
      <p:grpSpPr>
        <a:xfrm>
          <a:off x="0" y="0"/>
          <a:ext cx="0" cy="0"/>
          <a:chOff x="0" y="0"/>
          <a:chExt cx="0" cy="0"/>
        </a:xfrm>
      </p:grpSpPr>
      <p:sp>
        <p:nvSpPr>
          <p:cNvPr id="107" name="Google Shape;107;p10"/>
          <p:cNvSpPr txBox="1">
            <a:spLocks noGrp="1"/>
          </p:cNvSpPr>
          <p:nvPr>
            <p:ph type="body" idx="1"/>
          </p:nvPr>
        </p:nvSpPr>
        <p:spPr>
          <a:xfrm>
            <a:off x="720000" y="4000200"/>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8"/>
        <p:cNvGrpSpPr/>
        <p:nvPr/>
      </p:nvGrpSpPr>
      <p:grpSpPr>
        <a:xfrm>
          <a:off x="0" y="0"/>
          <a:ext cx="0" cy="0"/>
          <a:chOff x="0" y="0"/>
          <a:chExt cx="0" cy="0"/>
        </a:xfrm>
      </p:grpSpPr>
      <p:sp>
        <p:nvSpPr>
          <p:cNvPr id="109" name="Google Shape;109;p11"/>
          <p:cNvSpPr txBox="1">
            <a:spLocks noGrp="1"/>
          </p:cNvSpPr>
          <p:nvPr>
            <p:ph type="title" hasCustomPrompt="1"/>
          </p:nvPr>
        </p:nvSpPr>
        <p:spPr>
          <a:xfrm>
            <a:off x="720000" y="1106125"/>
            <a:ext cx="77040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0" name="Google Shape;110;p11"/>
          <p:cNvSpPr txBox="1">
            <a:spLocks noGrp="1"/>
          </p:cNvSpPr>
          <p:nvPr>
            <p:ph type="body" idx="1"/>
          </p:nvPr>
        </p:nvSpPr>
        <p:spPr>
          <a:xfrm>
            <a:off x="720000" y="3152225"/>
            <a:ext cx="77040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1"/>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720000" y="1855575"/>
            <a:ext cx="5283300" cy="9000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3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47" name="Google Shape;147;p15"/>
          <p:cNvSpPr txBox="1">
            <a:spLocks noGrp="1"/>
          </p:cNvSpPr>
          <p:nvPr>
            <p:ph type="subTitle" idx="1"/>
          </p:nvPr>
        </p:nvSpPr>
        <p:spPr>
          <a:xfrm>
            <a:off x="720000" y="733375"/>
            <a:ext cx="5283300" cy="112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0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5EBD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Bangers"/>
              <a:buNone/>
              <a:defRPr sz="2800">
                <a:solidFill>
                  <a:schemeClr val="accent1"/>
                </a:solidFill>
                <a:latin typeface="Bangers"/>
                <a:ea typeface="Bangers"/>
                <a:cs typeface="Bangers"/>
                <a:sym typeface="Bangers"/>
              </a:defRPr>
            </a:lvl1pPr>
            <a:lvl2pPr lvl="1">
              <a:spcBef>
                <a:spcPts val="0"/>
              </a:spcBef>
              <a:spcAft>
                <a:spcPts val="0"/>
              </a:spcAft>
              <a:buClr>
                <a:schemeClr val="accent1"/>
              </a:buClr>
              <a:buSzPts val="2800"/>
              <a:buFont typeface="Bangers"/>
              <a:buNone/>
              <a:defRPr sz="2800">
                <a:solidFill>
                  <a:schemeClr val="accent1"/>
                </a:solidFill>
                <a:latin typeface="Bangers"/>
                <a:ea typeface="Bangers"/>
                <a:cs typeface="Bangers"/>
                <a:sym typeface="Bangers"/>
              </a:defRPr>
            </a:lvl2pPr>
            <a:lvl3pPr lvl="2">
              <a:spcBef>
                <a:spcPts val="0"/>
              </a:spcBef>
              <a:spcAft>
                <a:spcPts val="0"/>
              </a:spcAft>
              <a:buClr>
                <a:schemeClr val="accent1"/>
              </a:buClr>
              <a:buSzPts val="2800"/>
              <a:buFont typeface="Bangers"/>
              <a:buNone/>
              <a:defRPr sz="2800">
                <a:solidFill>
                  <a:schemeClr val="accent1"/>
                </a:solidFill>
                <a:latin typeface="Bangers"/>
                <a:ea typeface="Bangers"/>
                <a:cs typeface="Bangers"/>
                <a:sym typeface="Bangers"/>
              </a:defRPr>
            </a:lvl3pPr>
            <a:lvl4pPr lvl="3">
              <a:spcBef>
                <a:spcPts val="0"/>
              </a:spcBef>
              <a:spcAft>
                <a:spcPts val="0"/>
              </a:spcAft>
              <a:buClr>
                <a:schemeClr val="accent1"/>
              </a:buClr>
              <a:buSzPts val="2800"/>
              <a:buFont typeface="Bangers"/>
              <a:buNone/>
              <a:defRPr sz="2800">
                <a:solidFill>
                  <a:schemeClr val="accent1"/>
                </a:solidFill>
                <a:latin typeface="Bangers"/>
                <a:ea typeface="Bangers"/>
                <a:cs typeface="Bangers"/>
                <a:sym typeface="Bangers"/>
              </a:defRPr>
            </a:lvl4pPr>
            <a:lvl5pPr lvl="4">
              <a:spcBef>
                <a:spcPts val="0"/>
              </a:spcBef>
              <a:spcAft>
                <a:spcPts val="0"/>
              </a:spcAft>
              <a:buClr>
                <a:schemeClr val="accent1"/>
              </a:buClr>
              <a:buSzPts val="2800"/>
              <a:buFont typeface="Bangers"/>
              <a:buNone/>
              <a:defRPr sz="2800">
                <a:solidFill>
                  <a:schemeClr val="accent1"/>
                </a:solidFill>
                <a:latin typeface="Bangers"/>
                <a:ea typeface="Bangers"/>
                <a:cs typeface="Bangers"/>
                <a:sym typeface="Bangers"/>
              </a:defRPr>
            </a:lvl5pPr>
            <a:lvl6pPr lvl="5">
              <a:spcBef>
                <a:spcPts val="0"/>
              </a:spcBef>
              <a:spcAft>
                <a:spcPts val="0"/>
              </a:spcAft>
              <a:buClr>
                <a:schemeClr val="accent1"/>
              </a:buClr>
              <a:buSzPts val="2800"/>
              <a:buFont typeface="Bangers"/>
              <a:buNone/>
              <a:defRPr sz="2800">
                <a:solidFill>
                  <a:schemeClr val="accent1"/>
                </a:solidFill>
                <a:latin typeface="Bangers"/>
                <a:ea typeface="Bangers"/>
                <a:cs typeface="Bangers"/>
                <a:sym typeface="Bangers"/>
              </a:defRPr>
            </a:lvl6pPr>
            <a:lvl7pPr lvl="6">
              <a:spcBef>
                <a:spcPts val="0"/>
              </a:spcBef>
              <a:spcAft>
                <a:spcPts val="0"/>
              </a:spcAft>
              <a:buClr>
                <a:schemeClr val="accent1"/>
              </a:buClr>
              <a:buSzPts val="2800"/>
              <a:buFont typeface="Bangers"/>
              <a:buNone/>
              <a:defRPr sz="2800">
                <a:solidFill>
                  <a:schemeClr val="accent1"/>
                </a:solidFill>
                <a:latin typeface="Bangers"/>
                <a:ea typeface="Bangers"/>
                <a:cs typeface="Bangers"/>
                <a:sym typeface="Bangers"/>
              </a:defRPr>
            </a:lvl7pPr>
            <a:lvl8pPr lvl="7">
              <a:spcBef>
                <a:spcPts val="0"/>
              </a:spcBef>
              <a:spcAft>
                <a:spcPts val="0"/>
              </a:spcAft>
              <a:buClr>
                <a:schemeClr val="accent1"/>
              </a:buClr>
              <a:buSzPts val="2800"/>
              <a:buFont typeface="Bangers"/>
              <a:buNone/>
              <a:defRPr sz="2800">
                <a:solidFill>
                  <a:schemeClr val="accent1"/>
                </a:solidFill>
                <a:latin typeface="Bangers"/>
                <a:ea typeface="Bangers"/>
                <a:cs typeface="Bangers"/>
                <a:sym typeface="Bangers"/>
              </a:defRPr>
            </a:lvl8pPr>
            <a:lvl9pPr lvl="8">
              <a:spcBef>
                <a:spcPts val="0"/>
              </a:spcBef>
              <a:spcAft>
                <a:spcPts val="0"/>
              </a:spcAft>
              <a:buClr>
                <a:schemeClr val="accent1"/>
              </a:buClr>
              <a:buSzPts val="2800"/>
              <a:buFont typeface="Bangers"/>
              <a:buNone/>
              <a:defRPr sz="2800">
                <a:solidFill>
                  <a:schemeClr val="accent1"/>
                </a:solidFill>
                <a:latin typeface="Bangers"/>
                <a:ea typeface="Bangers"/>
                <a:cs typeface="Bangers"/>
                <a:sym typeface="Bangers"/>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1"/>
              </a:buClr>
              <a:buSzPts val="1800"/>
              <a:buFont typeface="Maitree Medium"/>
              <a:buChar char="●"/>
              <a:defRPr sz="1800">
                <a:solidFill>
                  <a:schemeClr val="accent1"/>
                </a:solidFill>
                <a:latin typeface="Maitree Medium"/>
                <a:ea typeface="Maitree Medium"/>
                <a:cs typeface="Maitree Medium"/>
                <a:sym typeface="Maitree Medium"/>
              </a:defRPr>
            </a:lvl1pPr>
            <a:lvl2pPr marL="914400" lvl="1" indent="-317500">
              <a:lnSpc>
                <a:spcPct val="115000"/>
              </a:lnSpc>
              <a:spcBef>
                <a:spcPts val="1600"/>
              </a:spcBef>
              <a:spcAft>
                <a:spcPts val="0"/>
              </a:spcAft>
              <a:buClr>
                <a:schemeClr val="accent1"/>
              </a:buClr>
              <a:buSzPts val="1400"/>
              <a:buFont typeface="Maitree Medium"/>
              <a:buChar char="○"/>
              <a:defRPr>
                <a:solidFill>
                  <a:schemeClr val="accent1"/>
                </a:solidFill>
                <a:latin typeface="Maitree Medium"/>
                <a:ea typeface="Maitree Medium"/>
                <a:cs typeface="Maitree Medium"/>
                <a:sym typeface="Maitree Medium"/>
              </a:defRPr>
            </a:lvl2pPr>
            <a:lvl3pPr marL="1371600" lvl="2" indent="-317500">
              <a:lnSpc>
                <a:spcPct val="115000"/>
              </a:lnSpc>
              <a:spcBef>
                <a:spcPts val="1600"/>
              </a:spcBef>
              <a:spcAft>
                <a:spcPts val="0"/>
              </a:spcAft>
              <a:buClr>
                <a:schemeClr val="accent1"/>
              </a:buClr>
              <a:buSzPts val="1400"/>
              <a:buFont typeface="Maitree Medium"/>
              <a:buChar char="■"/>
              <a:defRPr>
                <a:solidFill>
                  <a:schemeClr val="accent1"/>
                </a:solidFill>
                <a:latin typeface="Maitree Medium"/>
                <a:ea typeface="Maitree Medium"/>
                <a:cs typeface="Maitree Medium"/>
                <a:sym typeface="Maitree Medium"/>
              </a:defRPr>
            </a:lvl3pPr>
            <a:lvl4pPr marL="1828800" lvl="3" indent="-317500">
              <a:lnSpc>
                <a:spcPct val="115000"/>
              </a:lnSpc>
              <a:spcBef>
                <a:spcPts val="1600"/>
              </a:spcBef>
              <a:spcAft>
                <a:spcPts val="0"/>
              </a:spcAft>
              <a:buClr>
                <a:schemeClr val="accent1"/>
              </a:buClr>
              <a:buSzPts val="1400"/>
              <a:buFont typeface="Maitree Medium"/>
              <a:buChar char="●"/>
              <a:defRPr>
                <a:solidFill>
                  <a:schemeClr val="accent1"/>
                </a:solidFill>
                <a:latin typeface="Maitree Medium"/>
                <a:ea typeface="Maitree Medium"/>
                <a:cs typeface="Maitree Medium"/>
                <a:sym typeface="Maitree Medium"/>
              </a:defRPr>
            </a:lvl4pPr>
            <a:lvl5pPr marL="2286000" lvl="4" indent="-317500">
              <a:lnSpc>
                <a:spcPct val="115000"/>
              </a:lnSpc>
              <a:spcBef>
                <a:spcPts val="1600"/>
              </a:spcBef>
              <a:spcAft>
                <a:spcPts val="0"/>
              </a:spcAft>
              <a:buClr>
                <a:schemeClr val="accent1"/>
              </a:buClr>
              <a:buSzPts val="1400"/>
              <a:buFont typeface="Maitree Medium"/>
              <a:buChar char="○"/>
              <a:defRPr>
                <a:solidFill>
                  <a:schemeClr val="accent1"/>
                </a:solidFill>
                <a:latin typeface="Maitree Medium"/>
                <a:ea typeface="Maitree Medium"/>
                <a:cs typeface="Maitree Medium"/>
                <a:sym typeface="Maitree Medium"/>
              </a:defRPr>
            </a:lvl5pPr>
            <a:lvl6pPr marL="2743200" lvl="5" indent="-317500">
              <a:lnSpc>
                <a:spcPct val="115000"/>
              </a:lnSpc>
              <a:spcBef>
                <a:spcPts val="1600"/>
              </a:spcBef>
              <a:spcAft>
                <a:spcPts val="0"/>
              </a:spcAft>
              <a:buClr>
                <a:schemeClr val="accent1"/>
              </a:buClr>
              <a:buSzPts val="1400"/>
              <a:buFont typeface="Maitree Medium"/>
              <a:buChar char="■"/>
              <a:defRPr>
                <a:solidFill>
                  <a:schemeClr val="accent1"/>
                </a:solidFill>
                <a:latin typeface="Maitree Medium"/>
                <a:ea typeface="Maitree Medium"/>
                <a:cs typeface="Maitree Medium"/>
                <a:sym typeface="Maitree Medium"/>
              </a:defRPr>
            </a:lvl6pPr>
            <a:lvl7pPr marL="3200400" lvl="6" indent="-317500">
              <a:lnSpc>
                <a:spcPct val="115000"/>
              </a:lnSpc>
              <a:spcBef>
                <a:spcPts val="1600"/>
              </a:spcBef>
              <a:spcAft>
                <a:spcPts val="0"/>
              </a:spcAft>
              <a:buClr>
                <a:schemeClr val="accent1"/>
              </a:buClr>
              <a:buSzPts val="1400"/>
              <a:buFont typeface="Maitree Medium"/>
              <a:buChar char="●"/>
              <a:defRPr>
                <a:solidFill>
                  <a:schemeClr val="accent1"/>
                </a:solidFill>
                <a:latin typeface="Maitree Medium"/>
                <a:ea typeface="Maitree Medium"/>
                <a:cs typeface="Maitree Medium"/>
                <a:sym typeface="Maitree Medium"/>
              </a:defRPr>
            </a:lvl7pPr>
            <a:lvl8pPr marL="3657600" lvl="7" indent="-317500">
              <a:lnSpc>
                <a:spcPct val="115000"/>
              </a:lnSpc>
              <a:spcBef>
                <a:spcPts val="1600"/>
              </a:spcBef>
              <a:spcAft>
                <a:spcPts val="0"/>
              </a:spcAft>
              <a:buClr>
                <a:schemeClr val="accent1"/>
              </a:buClr>
              <a:buSzPts val="1400"/>
              <a:buFont typeface="Maitree Medium"/>
              <a:buChar char="○"/>
              <a:defRPr>
                <a:solidFill>
                  <a:schemeClr val="accent1"/>
                </a:solidFill>
                <a:latin typeface="Maitree Medium"/>
                <a:ea typeface="Maitree Medium"/>
                <a:cs typeface="Maitree Medium"/>
                <a:sym typeface="Maitree Medium"/>
              </a:defRPr>
            </a:lvl8pPr>
            <a:lvl9pPr marL="4114800" lvl="8" indent="-317500">
              <a:lnSpc>
                <a:spcPct val="115000"/>
              </a:lnSpc>
              <a:spcBef>
                <a:spcPts val="1600"/>
              </a:spcBef>
              <a:spcAft>
                <a:spcPts val="1600"/>
              </a:spcAft>
              <a:buClr>
                <a:schemeClr val="accent1"/>
              </a:buClr>
              <a:buSzPts val="1400"/>
              <a:buFont typeface="Maitree Medium"/>
              <a:buChar char="■"/>
              <a:defRPr>
                <a:solidFill>
                  <a:schemeClr val="accent1"/>
                </a:solidFill>
                <a:latin typeface="Maitree Medium"/>
                <a:ea typeface="Maitree Medium"/>
                <a:cs typeface="Maitree Medium"/>
                <a:sym typeface="Maitree Medium"/>
              </a:defRPr>
            </a:lvl9pPr>
          </a:lstStyle>
          <a:p>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4" r:id="rId4"/>
    <p:sldLayoutId id="2147483655" r:id="rId5"/>
    <p:sldLayoutId id="2147483656" r:id="rId6"/>
    <p:sldLayoutId id="2147483657" r:id="rId7"/>
    <p:sldLayoutId id="2147483658" r:id="rId8"/>
    <p:sldLayoutId id="2147483661" r:id="rId9"/>
    <p:sldLayoutId id="2147483663" r:id="rId10"/>
    <p:sldLayoutId id="2147483664" r:id="rId11"/>
    <p:sldLayoutId id="2147483665" r:id="rId12"/>
    <p:sldLayoutId id="2147483666" r:id="rId13"/>
    <p:sldLayoutId id="2147483667" r:id="rId14"/>
    <p:sldLayoutId id="2147483670" r:id="rId15"/>
    <p:sldLayoutId id="2147483671"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j-lt"/>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j-lt"/>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17"/>
        <p:cNvGrpSpPr/>
        <p:nvPr/>
      </p:nvGrpSpPr>
      <p:grpSpPr>
        <a:xfrm>
          <a:off x="0" y="0"/>
          <a:ext cx="0" cy="0"/>
          <a:chOff x="0" y="0"/>
          <a:chExt cx="0" cy="0"/>
        </a:xfrm>
      </p:grpSpPr>
      <p:sp>
        <p:nvSpPr>
          <p:cNvPr id="318" name="Google Shape;318;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19" name="Google Shape;319;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8" Type="http://schemas.openxmlformats.org/officeDocument/2006/relationships/hyperlink" Target="https://www.freepik.com/free-vector/flat-several-audiovisual-elements_848747.htm#query=848747&amp;position=0/?utm_source=slidesgo_template&amp;utm_medium=referral-link&amp;utm_campaign=sg_resources&amp;utm_content=freepik" TargetMode="External"/><Relationship Id="rId13" Type="http://schemas.openxmlformats.org/officeDocument/2006/relationships/hyperlink" Target="https://www.freepik.com/free-vector/flat-cinema-background-with-clapperboard-popcorns_1011238.htm#query=1011238&amp;position=0/?utm_source=slidesgo_template&amp;utm_medium=referral-link&amp;utm_campaign=sg_resources&amp;utm_content=freepik" TargetMode="External"/><Relationship Id="rId3" Type="http://schemas.openxmlformats.org/officeDocument/2006/relationships/hyperlink" Target="https://www.freepik.com/free-vector/cinema-pack_762413.htm#page=1&amp;query=762413&amp;position=0/?utm_source=slidesgo_template&amp;utm_medium=referral-link&amp;utm_campaign=sg_resources&amp;utm_content=freepik" TargetMode="External"/><Relationship Id="rId7" Type="http://schemas.openxmlformats.org/officeDocument/2006/relationships/hyperlink" Target="https://www.freepik.com/free-vector/collection-friends-spending-time-together_4771200.htm#page=1&amp;query=4771200&amp;position=0/?utm_source=slidesgo_template&amp;utm_medium=referral-link&amp;utm_campaign=sg_resources&amp;utm_content=freepik" TargetMode="External"/><Relationship Id="rId12" Type="http://schemas.openxmlformats.org/officeDocument/2006/relationships/hyperlink" Target="https://www.freepik.com/free-vector/flat-cinema-seats-background-with-red-curtains_846407.htm#query=846407&amp;position=0/?utm_source=slidesgo_template&amp;utm_medium=referral-link&amp;utm_campaign=sg_resources&amp;utm_content=freepik" TargetMode="External"/><Relationship Id="rId17" Type="http://schemas.openxmlformats.org/officeDocument/2006/relationships/hyperlink" Target="https://www.flaticon.com/packs/free-time/?utm_source=slidesgo_template&amp;utm_medium=referral-link&amp;utm_campaign=sg_resources&amp;utm_content=flaticon" TargetMode="External"/><Relationship Id="rId2" Type="http://schemas.openxmlformats.org/officeDocument/2006/relationships/notesSlide" Target="../notesSlides/notesSlide14.xml"/><Relationship Id="rId16" Type="http://schemas.openxmlformats.org/officeDocument/2006/relationships/hyperlink" Target="https://www.flaticon.com/packs/cinema-63/?utm_source=slidesgo_template&amp;utm_medium=referral-link&amp;utm_campaign=sg_resources&amp;utm_content=flaticon" TargetMode="External"/><Relationship Id="rId1" Type="http://schemas.openxmlformats.org/officeDocument/2006/relationships/slideLayout" Target="../slideLayouts/slideLayout3.xml"/><Relationship Id="rId6" Type="http://schemas.openxmlformats.org/officeDocument/2006/relationships/hyperlink" Target="https://www.freepik.com/free-vector/collection-friends-spending-time-together_4692558.htm#query=4692558&amp;position=0/?utm_source=slidesgo_template&amp;utm_medium=referral-link&amp;utm_campaign=sg_resources&amp;utm_content=freepik" TargetMode="External"/><Relationship Id="rId11" Type="http://schemas.openxmlformats.org/officeDocument/2006/relationships/hyperlink" Target="https://www.freepik.com/free-vector/street-map-with-pin-routes_1115062.htm#query=1115062&amp;position=0/?utm_source=slidesgo_template&amp;utm_medium=referral-link&amp;utm_campaign=sg_resources&amp;utm_content=freepik" TargetMode="External"/><Relationship Id="rId5" Type="http://schemas.openxmlformats.org/officeDocument/2006/relationships/hyperlink" Target="https://www.freepik.com/free-vector/cinema-night-banners-collection_1241261.htm#query=1241261&amp;position=0/?utm_source=slidesgo_template&amp;utm_medium=referral-link&amp;utm_campaign=sg_resources&amp;utm_content=freepik" TargetMode="External"/><Relationship Id="rId15" Type="http://schemas.openxmlformats.org/officeDocument/2006/relationships/hyperlink" Target="https://www.freepik.com/free-photo/cinema-concept-with-popcorn-background_3398117.htm#page=1&amp;query=3398117&amp;position=0/?utm_source=slidesgo_template&amp;utm_medium=referral-link&amp;utm_campaign=sg_resources&amp;utm_content=freepik" TargetMode="External"/><Relationship Id="rId10" Type="http://schemas.openxmlformats.org/officeDocument/2006/relationships/hyperlink" Target="https://www.freepik.com/free-vector/retro-cinema-tickets_779446.htm#query=779446&amp;position=0/?utm_source=slidesgo_template&amp;utm_medium=referral-link&amp;utm_campaign=sg_resources&amp;utm_content=freepik" TargetMode="External"/><Relationship Id="rId4" Type="http://schemas.openxmlformats.org/officeDocument/2006/relationships/hyperlink" Target="https://www.freepik.com/free-vector/cinema-banners-two-perspectives_846647.htm#query=846647&amp;position=0/?utm_source=slidesgo_template&amp;utm_medium=referral-link&amp;utm_campaign=sg_resources&amp;utm_content=freepik" TargetMode="External"/><Relationship Id="rId9" Type="http://schemas.openxmlformats.org/officeDocument/2006/relationships/hyperlink" Target="https://www.freepik.com/free-vector/retro-movie-time-background_797884.htm#query=797884&amp;position=0/?utm_source=slidesgo_template&amp;utm_medium=referral-link&amp;utm_campaign=sg_resources&amp;utm_content=freepik" TargetMode="External"/><Relationship Id="rId14" Type="http://schemas.openxmlformats.org/officeDocument/2006/relationships/hyperlink" Target="https://www.freepik.com/free-photo/cinema-concept-with-hand-holding-clapperboard_3399008.htm#page=1&amp;query=3399008&amp;position=0/?utm_source=slidesgo_template&amp;utm_medium=referral-link&amp;utm_campaign=sg_resources&amp;utm_content=freepik"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5.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1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slide" Target="slide17.xml"/><Relationship Id="rId3" Type="http://schemas.openxmlformats.org/officeDocument/2006/relationships/hyperlink" Target="http://bit.ly/2Tynxth" TargetMode="External"/><Relationship Id="rId7" Type="http://schemas.openxmlformats.org/officeDocument/2006/relationships/slide" Target="slide15.xml"/><Relationship Id="rId12" Type="http://schemas.openxmlformats.org/officeDocument/2006/relationships/slide" Target="slide26.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slide" Target="slide16.xml"/><Relationship Id="rId11" Type="http://schemas.openxmlformats.org/officeDocument/2006/relationships/slide" Target="slide20.xml"/><Relationship Id="rId5" Type="http://schemas.openxmlformats.org/officeDocument/2006/relationships/hyperlink" Target="http://bit.ly/33VAFh3" TargetMode="External"/><Relationship Id="rId10" Type="http://schemas.openxmlformats.org/officeDocument/2006/relationships/slide" Target="slide19.xml"/><Relationship Id="rId4" Type="http://schemas.openxmlformats.org/officeDocument/2006/relationships/hyperlink" Target="http://bit.ly/30B07Gq" TargetMode="External"/><Relationship Id="rId9" Type="http://schemas.openxmlformats.org/officeDocument/2006/relationships/slide" Target="slide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A573F-4FBB-422A-B1B8-9A0BFFB78D89}"/>
              </a:ext>
            </a:extLst>
          </p:cNvPr>
          <p:cNvSpPr>
            <a:spLocks noGrp="1"/>
          </p:cNvSpPr>
          <p:nvPr>
            <p:ph type="title"/>
          </p:nvPr>
        </p:nvSpPr>
        <p:spPr>
          <a:xfrm>
            <a:off x="647482" y="1913496"/>
            <a:ext cx="7849037" cy="1316509"/>
          </a:xfrm>
        </p:spPr>
        <p:txBody>
          <a:bodyPr/>
          <a:lstStyle/>
          <a:p>
            <a:r>
              <a:rPr lang="nb-NO" dirty="0">
                <a:latin typeface="Times New Roman" panose="02020603050405020304" pitchFamily="18" charset="0"/>
                <a:cs typeface="Times New Roman" panose="02020603050405020304" pitchFamily="18" charset="0"/>
              </a:rPr>
              <a:t>Search Engine for Movie Cast Generation</a:t>
            </a:r>
            <a:endParaRPr lang="en-GB"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7070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pic>
        <p:nvPicPr>
          <p:cNvPr id="1625" name="Google Shape;1625;p41"/>
          <p:cNvPicPr preferRelativeResize="0"/>
          <p:nvPr/>
        </p:nvPicPr>
        <p:blipFill>
          <a:blip r:embed="rId3">
            <a:alphaModFix/>
          </a:blip>
          <a:stretch>
            <a:fillRect/>
          </a:stretch>
        </p:blipFill>
        <p:spPr>
          <a:xfrm>
            <a:off x="675925" y="249450"/>
            <a:ext cx="4642200" cy="4644600"/>
          </a:xfrm>
          <a:prstGeom prst="ellipse">
            <a:avLst/>
          </a:prstGeom>
          <a:noFill/>
          <a:ln>
            <a:noFill/>
          </a:ln>
        </p:spPr>
      </p:pic>
      <p:sp>
        <p:nvSpPr>
          <p:cNvPr id="1626" name="Google Shape;1626;p41"/>
          <p:cNvSpPr txBox="1">
            <a:spLocks noGrp="1"/>
          </p:cNvSpPr>
          <p:nvPr>
            <p:ph type="title"/>
          </p:nvPr>
        </p:nvSpPr>
        <p:spPr>
          <a:xfrm>
            <a:off x="3324775" y="957875"/>
            <a:ext cx="4840500" cy="161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30"/>
        <p:cNvGrpSpPr/>
        <p:nvPr/>
      </p:nvGrpSpPr>
      <p:grpSpPr>
        <a:xfrm>
          <a:off x="0" y="0"/>
          <a:ext cx="0" cy="0"/>
          <a:chOff x="0" y="0"/>
          <a:chExt cx="0" cy="0"/>
        </a:xfrm>
      </p:grpSpPr>
      <p:sp>
        <p:nvSpPr>
          <p:cNvPr id="1631" name="Google Shape;1631;p42"/>
          <p:cNvSpPr txBox="1">
            <a:spLocks noGrp="1"/>
          </p:cNvSpPr>
          <p:nvPr>
            <p:ph type="title"/>
          </p:nvPr>
        </p:nvSpPr>
        <p:spPr>
          <a:xfrm>
            <a:off x="1388100" y="1347400"/>
            <a:ext cx="6367800" cy="24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5"/>
        <p:cNvGrpSpPr/>
        <p:nvPr/>
      </p:nvGrpSpPr>
      <p:grpSpPr>
        <a:xfrm>
          <a:off x="0" y="0"/>
          <a:ext cx="0" cy="0"/>
          <a:chOff x="0" y="0"/>
          <a:chExt cx="0" cy="0"/>
        </a:xfrm>
      </p:grpSpPr>
      <p:sp>
        <p:nvSpPr>
          <p:cNvPr id="1636" name="Google Shape;1636;p4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STRENGTHS</a:t>
            </a:r>
            <a:endParaRPr/>
          </a:p>
        </p:txBody>
      </p:sp>
      <p:sp>
        <p:nvSpPr>
          <p:cNvPr id="1637" name="Google Shape;1637;p43"/>
          <p:cNvSpPr txBox="1">
            <a:spLocks noGrp="1"/>
          </p:cNvSpPr>
          <p:nvPr>
            <p:ph type="subTitle" idx="1"/>
          </p:nvPr>
        </p:nvSpPr>
        <p:spPr>
          <a:xfrm>
            <a:off x="1996563" y="1920775"/>
            <a:ext cx="1633200" cy="48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a:t>
            </a:r>
            <a:endParaRPr/>
          </a:p>
        </p:txBody>
      </p:sp>
      <p:sp>
        <p:nvSpPr>
          <p:cNvPr id="1638" name="Google Shape;1638;p43"/>
          <p:cNvSpPr txBox="1">
            <a:spLocks noGrp="1"/>
          </p:cNvSpPr>
          <p:nvPr>
            <p:ph type="subTitle" idx="2"/>
          </p:nvPr>
        </p:nvSpPr>
        <p:spPr>
          <a:xfrm>
            <a:off x="1996563" y="1599575"/>
            <a:ext cx="1633200" cy="43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Mars</a:t>
            </a:r>
            <a:endParaRPr/>
          </a:p>
        </p:txBody>
      </p:sp>
      <p:sp>
        <p:nvSpPr>
          <p:cNvPr id="1639" name="Google Shape;1639;p43"/>
          <p:cNvSpPr txBox="1">
            <a:spLocks noGrp="1"/>
          </p:cNvSpPr>
          <p:nvPr>
            <p:ph type="subTitle" idx="3"/>
          </p:nvPr>
        </p:nvSpPr>
        <p:spPr>
          <a:xfrm>
            <a:off x="1014038" y="2992525"/>
            <a:ext cx="1633200" cy="48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Venis is the second planet from the Sun</a:t>
            </a:r>
            <a:endParaRPr/>
          </a:p>
        </p:txBody>
      </p:sp>
      <p:sp>
        <p:nvSpPr>
          <p:cNvPr id="1640" name="Google Shape;1640;p43"/>
          <p:cNvSpPr txBox="1">
            <a:spLocks noGrp="1"/>
          </p:cNvSpPr>
          <p:nvPr>
            <p:ph type="subTitle" idx="4"/>
          </p:nvPr>
        </p:nvSpPr>
        <p:spPr>
          <a:xfrm>
            <a:off x="1014038" y="2671274"/>
            <a:ext cx="1633200" cy="43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1641" name="Google Shape;1641;p43"/>
          <p:cNvSpPr txBox="1">
            <a:spLocks noGrp="1"/>
          </p:cNvSpPr>
          <p:nvPr>
            <p:ph type="subTitle" idx="5"/>
          </p:nvPr>
        </p:nvSpPr>
        <p:spPr>
          <a:xfrm flipH="1">
            <a:off x="5514238" y="1920775"/>
            <a:ext cx="1633200" cy="48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1642" name="Google Shape;1642;p43"/>
          <p:cNvSpPr txBox="1">
            <a:spLocks noGrp="1"/>
          </p:cNvSpPr>
          <p:nvPr>
            <p:ph type="subTitle" idx="6"/>
          </p:nvPr>
        </p:nvSpPr>
        <p:spPr>
          <a:xfrm flipH="1">
            <a:off x="5514238" y="1599525"/>
            <a:ext cx="1633200" cy="43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643" name="Google Shape;1643;p43"/>
          <p:cNvSpPr txBox="1">
            <a:spLocks noGrp="1"/>
          </p:cNvSpPr>
          <p:nvPr>
            <p:ph type="subTitle" idx="7"/>
          </p:nvPr>
        </p:nvSpPr>
        <p:spPr>
          <a:xfrm flipH="1">
            <a:off x="6496763" y="2992525"/>
            <a:ext cx="1633200" cy="48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smallest planet in our Solar System</a:t>
            </a:r>
            <a:endParaRPr/>
          </a:p>
        </p:txBody>
      </p:sp>
      <p:sp>
        <p:nvSpPr>
          <p:cNvPr id="1644" name="Google Shape;1644;p43"/>
          <p:cNvSpPr txBox="1">
            <a:spLocks noGrp="1"/>
          </p:cNvSpPr>
          <p:nvPr>
            <p:ph type="subTitle" idx="8"/>
          </p:nvPr>
        </p:nvSpPr>
        <p:spPr>
          <a:xfrm flipH="1">
            <a:off x="6496763" y="2671274"/>
            <a:ext cx="1633200" cy="43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grpSp>
        <p:nvGrpSpPr>
          <p:cNvPr id="1645" name="Google Shape;1645;p43"/>
          <p:cNvGrpSpPr/>
          <p:nvPr/>
        </p:nvGrpSpPr>
        <p:grpSpPr>
          <a:xfrm>
            <a:off x="2791909" y="1778603"/>
            <a:ext cx="3560188" cy="3599595"/>
            <a:chOff x="1167475" y="151150"/>
            <a:chExt cx="5260325" cy="5318550"/>
          </a:xfrm>
        </p:grpSpPr>
        <p:sp>
          <p:nvSpPr>
            <p:cNvPr id="1646" name="Google Shape;1646;p43"/>
            <p:cNvSpPr/>
            <p:nvPr/>
          </p:nvSpPr>
          <p:spPr>
            <a:xfrm>
              <a:off x="4062900" y="3285150"/>
              <a:ext cx="1479275" cy="1872600"/>
            </a:xfrm>
            <a:custGeom>
              <a:avLst/>
              <a:gdLst/>
              <a:ahLst/>
              <a:cxnLst/>
              <a:rect l="l" t="t" r="r" b="b"/>
              <a:pathLst>
                <a:path w="59171" h="74904" extrusionOk="0">
                  <a:moveTo>
                    <a:pt x="47362" y="74903"/>
                  </a:moveTo>
                  <a:lnTo>
                    <a:pt x="11841" y="74903"/>
                  </a:lnTo>
                  <a:lnTo>
                    <a:pt x="1" y="0"/>
                  </a:lnTo>
                  <a:lnTo>
                    <a:pt x="59170" y="0"/>
                  </a:lnTo>
                  <a:lnTo>
                    <a:pt x="47362" y="74903"/>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3"/>
            <p:cNvSpPr/>
            <p:nvPr/>
          </p:nvSpPr>
          <p:spPr>
            <a:xfrm>
              <a:off x="4062900" y="3285150"/>
              <a:ext cx="518650" cy="1872600"/>
            </a:xfrm>
            <a:custGeom>
              <a:avLst/>
              <a:gdLst/>
              <a:ahLst/>
              <a:cxnLst/>
              <a:rect l="l" t="t" r="r" b="b"/>
              <a:pathLst>
                <a:path w="20746" h="74904" extrusionOk="0">
                  <a:moveTo>
                    <a:pt x="1" y="0"/>
                  </a:moveTo>
                  <a:lnTo>
                    <a:pt x="11841" y="74903"/>
                  </a:lnTo>
                  <a:lnTo>
                    <a:pt x="20745" y="74903"/>
                  </a:lnTo>
                  <a:lnTo>
                    <a:pt x="8905" y="0"/>
                  </a:lnTo>
                  <a:close/>
                </a:path>
              </a:pathLst>
            </a:custGeom>
            <a:solidFill>
              <a:srgbClr val="695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3"/>
            <p:cNvSpPr/>
            <p:nvPr/>
          </p:nvSpPr>
          <p:spPr>
            <a:xfrm>
              <a:off x="4177000" y="2961200"/>
              <a:ext cx="1239100" cy="286475"/>
            </a:xfrm>
            <a:custGeom>
              <a:avLst/>
              <a:gdLst/>
              <a:ahLst/>
              <a:cxnLst/>
              <a:rect l="l" t="t" r="r" b="b"/>
              <a:pathLst>
                <a:path w="49564" h="11459" extrusionOk="0">
                  <a:moveTo>
                    <a:pt x="49564" y="11458"/>
                  </a:moveTo>
                  <a:lnTo>
                    <a:pt x="1" y="11458"/>
                  </a:lnTo>
                  <a:lnTo>
                    <a:pt x="1" y="1"/>
                  </a:lnTo>
                  <a:lnTo>
                    <a:pt x="49564"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3"/>
            <p:cNvSpPr/>
            <p:nvPr/>
          </p:nvSpPr>
          <p:spPr>
            <a:xfrm>
              <a:off x="5120075" y="2961200"/>
              <a:ext cx="296025" cy="286475"/>
            </a:xfrm>
            <a:custGeom>
              <a:avLst/>
              <a:gdLst/>
              <a:ahLst/>
              <a:cxnLst/>
              <a:rect l="l" t="t" r="r" b="b"/>
              <a:pathLst>
                <a:path w="11841" h="11459" extrusionOk="0">
                  <a:moveTo>
                    <a:pt x="11841" y="11458"/>
                  </a:moveTo>
                  <a:lnTo>
                    <a:pt x="0" y="11458"/>
                  </a:lnTo>
                  <a:lnTo>
                    <a:pt x="0" y="1"/>
                  </a:lnTo>
                  <a:lnTo>
                    <a:pt x="11841" y="1"/>
                  </a:lnTo>
                  <a:close/>
                </a:path>
              </a:pathLst>
            </a:cu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3"/>
            <p:cNvSpPr/>
            <p:nvPr/>
          </p:nvSpPr>
          <p:spPr>
            <a:xfrm>
              <a:off x="3936850" y="3139925"/>
              <a:ext cx="1719400" cy="286450"/>
            </a:xfrm>
            <a:custGeom>
              <a:avLst/>
              <a:gdLst/>
              <a:ahLst/>
              <a:cxnLst/>
              <a:rect l="l" t="t" r="r" b="b"/>
              <a:pathLst>
                <a:path w="68776" h="11458" extrusionOk="0">
                  <a:moveTo>
                    <a:pt x="68776" y="11458"/>
                  </a:moveTo>
                  <a:lnTo>
                    <a:pt x="0" y="11458"/>
                  </a:lnTo>
                  <a:lnTo>
                    <a:pt x="0" y="1"/>
                  </a:lnTo>
                  <a:lnTo>
                    <a:pt x="68776" y="1"/>
                  </a:lnTo>
                  <a:close/>
                </a:path>
              </a:pathLst>
            </a:cu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3"/>
            <p:cNvSpPr/>
            <p:nvPr/>
          </p:nvSpPr>
          <p:spPr>
            <a:xfrm>
              <a:off x="5230975" y="3139925"/>
              <a:ext cx="425275" cy="286450"/>
            </a:xfrm>
            <a:custGeom>
              <a:avLst/>
              <a:gdLst/>
              <a:ahLst/>
              <a:cxnLst/>
              <a:rect l="l" t="t" r="r" b="b"/>
              <a:pathLst>
                <a:path w="17011" h="11458" extrusionOk="0">
                  <a:moveTo>
                    <a:pt x="17011" y="11458"/>
                  </a:moveTo>
                  <a:lnTo>
                    <a:pt x="1" y="11458"/>
                  </a:lnTo>
                  <a:lnTo>
                    <a:pt x="1" y="1"/>
                  </a:lnTo>
                  <a:lnTo>
                    <a:pt x="17011" y="1"/>
                  </a:lnTo>
                  <a:close/>
                </a:path>
              </a:pathLst>
            </a:custGeom>
            <a:solidFill>
              <a:srgbClr val="B2B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3"/>
            <p:cNvSpPr/>
            <p:nvPr/>
          </p:nvSpPr>
          <p:spPr>
            <a:xfrm>
              <a:off x="4464225" y="3814925"/>
              <a:ext cx="665450" cy="644700"/>
            </a:xfrm>
            <a:custGeom>
              <a:avLst/>
              <a:gdLst/>
              <a:ahLst/>
              <a:cxnLst/>
              <a:rect l="l" t="t" r="r" b="b"/>
              <a:pathLst>
                <a:path w="26618" h="25788" extrusionOk="0">
                  <a:moveTo>
                    <a:pt x="26617" y="12894"/>
                  </a:moveTo>
                  <a:cubicBezTo>
                    <a:pt x="26617" y="20011"/>
                    <a:pt x="20649" y="25787"/>
                    <a:pt x="13309" y="25787"/>
                  </a:cubicBezTo>
                  <a:cubicBezTo>
                    <a:pt x="5937" y="25787"/>
                    <a:pt x="1" y="20011"/>
                    <a:pt x="1" y="12894"/>
                  </a:cubicBezTo>
                  <a:cubicBezTo>
                    <a:pt x="1" y="5745"/>
                    <a:pt x="5937" y="0"/>
                    <a:pt x="13309" y="0"/>
                  </a:cubicBezTo>
                  <a:cubicBezTo>
                    <a:pt x="20649" y="0"/>
                    <a:pt x="26617" y="5745"/>
                    <a:pt x="26617" y="1289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3"/>
            <p:cNvSpPr/>
            <p:nvPr/>
          </p:nvSpPr>
          <p:spPr>
            <a:xfrm>
              <a:off x="4535250" y="3883525"/>
              <a:ext cx="522625" cy="506675"/>
            </a:xfrm>
            <a:custGeom>
              <a:avLst/>
              <a:gdLst/>
              <a:ahLst/>
              <a:cxnLst/>
              <a:rect l="l" t="t" r="r" b="b"/>
              <a:pathLst>
                <a:path w="20905" h="20267" extrusionOk="0">
                  <a:moveTo>
                    <a:pt x="18000" y="2841"/>
                  </a:moveTo>
                  <a:cubicBezTo>
                    <a:pt x="20904" y="5650"/>
                    <a:pt x="19883" y="11203"/>
                    <a:pt x="15702" y="15224"/>
                  </a:cubicBezTo>
                  <a:cubicBezTo>
                    <a:pt x="11553" y="19277"/>
                    <a:pt x="5809" y="20267"/>
                    <a:pt x="2904" y="17458"/>
                  </a:cubicBezTo>
                  <a:cubicBezTo>
                    <a:pt x="0" y="14650"/>
                    <a:pt x="1021" y="9097"/>
                    <a:pt x="5202" y="5043"/>
                  </a:cubicBezTo>
                  <a:cubicBezTo>
                    <a:pt x="9351" y="990"/>
                    <a:pt x="15096" y="1"/>
                    <a:pt x="18000" y="2809"/>
                  </a:cubicBez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3"/>
            <p:cNvSpPr/>
            <p:nvPr/>
          </p:nvSpPr>
          <p:spPr>
            <a:xfrm>
              <a:off x="4592700" y="3939375"/>
              <a:ext cx="403725" cy="390975"/>
            </a:xfrm>
            <a:custGeom>
              <a:avLst/>
              <a:gdLst/>
              <a:ahLst/>
              <a:cxnLst/>
              <a:rect l="l" t="t" r="r" b="b"/>
              <a:pathLst>
                <a:path w="16149" h="15639" extrusionOk="0">
                  <a:moveTo>
                    <a:pt x="15638" y="512"/>
                  </a:moveTo>
                  <a:cubicBezTo>
                    <a:pt x="16149" y="1022"/>
                    <a:pt x="13181" y="4692"/>
                    <a:pt x="9032" y="8745"/>
                  </a:cubicBezTo>
                  <a:cubicBezTo>
                    <a:pt x="4851" y="12799"/>
                    <a:pt x="1053" y="15639"/>
                    <a:pt x="543" y="15160"/>
                  </a:cubicBezTo>
                  <a:cubicBezTo>
                    <a:pt x="0" y="14650"/>
                    <a:pt x="2968" y="10948"/>
                    <a:pt x="7149" y="6926"/>
                  </a:cubicBezTo>
                  <a:cubicBezTo>
                    <a:pt x="11298" y="2873"/>
                    <a:pt x="15127" y="1"/>
                    <a:pt x="15638" y="512"/>
                  </a:cubicBezTo>
                  <a:close/>
                </a:path>
              </a:pathLst>
            </a:custGeom>
            <a:solidFill>
              <a:srgbClr val="7D4E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3"/>
            <p:cNvSpPr/>
            <p:nvPr/>
          </p:nvSpPr>
          <p:spPr>
            <a:xfrm>
              <a:off x="1868800" y="3285150"/>
              <a:ext cx="1479250" cy="1872600"/>
            </a:xfrm>
            <a:custGeom>
              <a:avLst/>
              <a:gdLst/>
              <a:ahLst/>
              <a:cxnLst/>
              <a:rect l="l" t="t" r="r" b="b"/>
              <a:pathLst>
                <a:path w="59170" h="74904" extrusionOk="0">
                  <a:moveTo>
                    <a:pt x="47361" y="74903"/>
                  </a:moveTo>
                  <a:lnTo>
                    <a:pt x="11841" y="74903"/>
                  </a:lnTo>
                  <a:lnTo>
                    <a:pt x="0" y="0"/>
                  </a:lnTo>
                  <a:lnTo>
                    <a:pt x="59170" y="0"/>
                  </a:lnTo>
                  <a:lnTo>
                    <a:pt x="47361" y="74903"/>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3"/>
            <p:cNvSpPr/>
            <p:nvPr/>
          </p:nvSpPr>
          <p:spPr>
            <a:xfrm>
              <a:off x="1868800" y="3285150"/>
              <a:ext cx="518625" cy="1872600"/>
            </a:xfrm>
            <a:custGeom>
              <a:avLst/>
              <a:gdLst/>
              <a:ahLst/>
              <a:cxnLst/>
              <a:rect l="l" t="t" r="r" b="b"/>
              <a:pathLst>
                <a:path w="20745" h="74904" extrusionOk="0">
                  <a:moveTo>
                    <a:pt x="0" y="0"/>
                  </a:moveTo>
                  <a:lnTo>
                    <a:pt x="11841" y="74903"/>
                  </a:lnTo>
                  <a:lnTo>
                    <a:pt x="20745" y="74903"/>
                  </a:lnTo>
                  <a:lnTo>
                    <a:pt x="8904" y="0"/>
                  </a:lnTo>
                  <a:close/>
                </a:path>
              </a:pathLst>
            </a:custGeom>
            <a:solidFill>
              <a:srgbClr val="8E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3"/>
            <p:cNvSpPr/>
            <p:nvPr/>
          </p:nvSpPr>
          <p:spPr>
            <a:xfrm>
              <a:off x="1982900" y="2961200"/>
              <a:ext cx="1239100" cy="286475"/>
            </a:xfrm>
            <a:custGeom>
              <a:avLst/>
              <a:gdLst/>
              <a:ahLst/>
              <a:cxnLst/>
              <a:rect l="l" t="t" r="r" b="b"/>
              <a:pathLst>
                <a:path w="49564" h="11459" extrusionOk="0">
                  <a:moveTo>
                    <a:pt x="49563" y="11458"/>
                  </a:moveTo>
                  <a:lnTo>
                    <a:pt x="0" y="11458"/>
                  </a:lnTo>
                  <a:lnTo>
                    <a:pt x="0" y="1"/>
                  </a:lnTo>
                  <a:lnTo>
                    <a:pt x="49563"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3"/>
            <p:cNvSpPr/>
            <p:nvPr/>
          </p:nvSpPr>
          <p:spPr>
            <a:xfrm>
              <a:off x="2925950" y="2961200"/>
              <a:ext cx="296050" cy="286475"/>
            </a:xfrm>
            <a:custGeom>
              <a:avLst/>
              <a:gdLst/>
              <a:ahLst/>
              <a:cxnLst/>
              <a:rect l="l" t="t" r="r" b="b"/>
              <a:pathLst>
                <a:path w="11842" h="11459" extrusionOk="0">
                  <a:moveTo>
                    <a:pt x="11841" y="11458"/>
                  </a:moveTo>
                  <a:lnTo>
                    <a:pt x="1" y="11458"/>
                  </a:lnTo>
                  <a:lnTo>
                    <a:pt x="1" y="1"/>
                  </a:lnTo>
                  <a:lnTo>
                    <a:pt x="11841" y="1"/>
                  </a:lnTo>
                  <a:close/>
                </a:path>
              </a:pathLst>
            </a:cu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3"/>
            <p:cNvSpPr/>
            <p:nvPr/>
          </p:nvSpPr>
          <p:spPr>
            <a:xfrm>
              <a:off x="1742725" y="3139925"/>
              <a:ext cx="1719425" cy="286450"/>
            </a:xfrm>
            <a:custGeom>
              <a:avLst/>
              <a:gdLst/>
              <a:ahLst/>
              <a:cxnLst/>
              <a:rect l="l" t="t" r="r" b="b"/>
              <a:pathLst>
                <a:path w="68777" h="11458" extrusionOk="0">
                  <a:moveTo>
                    <a:pt x="68776" y="11458"/>
                  </a:moveTo>
                  <a:lnTo>
                    <a:pt x="1" y="11458"/>
                  </a:lnTo>
                  <a:lnTo>
                    <a:pt x="1" y="1"/>
                  </a:lnTo>
                  <a:lnTo>
                    <a:pt x="68776" y="1"/>
                  </a:lnTo>
                  <a:close/>
                </a:path>
              </a:pathLst>
            </a:cu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3"/>
            <p:cNvSpPr/>
            <p:nvPr/>
          </p:nvSpPr>
          <p:spPr>
            <a:xfrm>
              <a:off x="3036850" y="3139925"/>
              <a:ext cx="425300" cy="286450"/>
            </a:xfrm>
            <a:custGeom>
              <a:avLst/>
              <a:gdLst/>
              <a:ahLst/>
              <a:cxnLst/>
              <a:rect l="l" t="t" r="r" b="b"/>
              <a:pathLst>
                <a:path w="17012" h="11458" extrusionOk="0">
                  <a:moveTo>
                    <a:pt x="17011" y="11458"/>
                  </a:moveTo>
                  <a:lnTo>
                    <a:pt x="1" y="11458"/>
                  </a:lnTo>
                  <a:lnTo>
                    <a:pt x="1" y="1"/>
                  </a:lnTo>
                  <a:lnTo>
                    <a:pt x="17011" y="1"/>
                  </a:lnTo>
                  <a:close/>
                </a:path>
              </a:pathLst>
            </a:custGeom>
            <a:solidFill>
              <a:srgbClr val="B2B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3"/>
            <p:cNvSpPr/>
            <p:nvPr/>
          </p:nvSpPr>
          <p:spPr>
            <a:xfrm>
              <a:off x="2270125" y="3814925"/>
              <a:ext cx="665425" cy="644700"/>
            </a:xfrm>
            <a:custGeom>
              <a:avLst/>
              <a:gdLst/>
              <a:ahLst/>
              <a:cxnLst/>
              <a:rect l="l" t="t" r="r" b="b"/>
              <a:pathLst>
                <a:path w="26617" h="25788" extrusionOk="0">
                  <a:moveTo>
                    <a:pt x="26617" y="12894"/>
                  </a:moveTo>
                  <a:cubicBezTo>
                    <a:pt x="26617" y="20011"/>
                    <a:pt x="20649" y="25787"/>
                    <a:pt x="13309" y="25787"/>
                  </a:cubicBezTo>
                  <a:cubicBezTo>
                    <a:pt x="5936" y="25787"/>
                    <a:pt x="0" y="20011"/>
                    <a:pt x="0" y="12894"/>
                  </a:cubicBezTo>
                  <a:cubicBezTo>
                    <a:pt x="0" y="5745"/>
                    <a:pt x="5936" y="0"/>
                    <a:pt x="13309" y="0"/>
                  </a:cubicBezTo>
                  <a:cubicBezTo>
                    <a:pt x="20649" y="0"/>
                    <a:pt x="26617" y="5745"/>
                    <a:pt x="26617" y="12894"/>
                  </a:cubicBezTo>
                  <a:close/>
                </a:path>
              </a:pathLst>
            </a:custGeom>
            <a:solidFill>
              <a:srgbClr val="AD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3"/>
            <p:cNvSpPr/>
            <p:nvPr/>
          </p:nvSpPr>
          <p:spPr>
            <a:xfrm>
              <a:off x="4272750" y="174275"/>
              <a:ext cx="766775" cy="661450"/>
            </a:xfrm>
            <a:custGeom>
              <a:avLst/>
              <a:gdLst/>
              <a:ahLst/>
              <a:cxnLst/>
              <a:rect l="l" t="t" r="r" b="b"/>
              <a:pathLst>
                <a:path w="30671" h="26458" extrusionOk="0">
                  <a:moveTo>
                    <a:pt x="256" y="12288"/>
                  </a:moveTo>
                  <a:cubicBezTo>
                    <a:pt x="862" y="2841"/>
                    <a:pt x="6543" y="4341"/>
                    <a:pt x="6766" y="9926"/>
                  </a:cubicBezTo>
                  <a:cubicBezTo>
                    <a:pt x="12383" y="11426"/>
                    <a:pt x="18989" y="1"/>
                    <a:pt x="23011" y="4628"/>
                  </a:cubicBezTo>
                  <a:cubicBezTo>
                    <a:pt x="30670" y="13469"/>
                    <a:pt x="23011" y="20458"/>
                    <a:pt x="18447" y="21926"/>
                  </a:cubicBezTo>
                  <a:cubicBezTo>
                    <a:pt x="18447" y="21926"/>
                    <a:pt x="4373" y="26458"/>
                    <a:pt x="3958" y="16947"/>
                  </a:cubicBezTo>
                  <a:cubicBezTo>
                    <a:pt x="3958" y="16947"/>
                    <a:pt x="0" y="16405"/>
                    <a:pt x="256" y="12288"/>
                  </a:cubicBezTo>
                  <a:close/>
                </a:path>
              </a:pathLst>
            </a:custGeom>
            <a:solidFill>
              <a:srgbClr val="F8C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3"/>
            <p:cNvSpPr/>
            <p:nvPr/>
          </p:nvSpPr>
          <p:spPr>
            <a:xfrm>
              <a:off x="4291100" y="198225"/>
              <a:ext cx="648675" cy="527400"/>
            </a:xfrm>
            <a:custGeom>
              <a:avLst/>
              <a:gdLst/>
              <a:ahLst/>
              <a:cxnLst/>
              <a:rect l="l" t="t" r="r" b="b"/>
              <a:pathLst>
                <a:path w="25947" h="21096" extrusionOk="0">
                  <a:moveTo>
                    <a:pt x="990" y="7053"/>
                  </a:moveTo>
                  <a:cubicBezTo>
                    <a:pt x="2202" y="2266"/>
                    <a:pt x="8234" y="1915"/>
                    <a:pt x="8458" y="7500"/>
                  </a:cubicBezTo>
                  <a:cubicBezTo>
                    <a:pt x="10085" y="2170"/>
                    <a:pt x="15607" y="0"/>
                    <a:pt x="21032" y="2841"/>
                  </a:cubicBezTo>
                  <a:cubicBezTo>
                    <a:pt x="25947" y="5426"/>
                    <a:pt x="23745" y="15064"/>
                    <a:pt x="19213" y="16532"/>
                  </a:cubicBezTo>
                  <a:cubicBezTo>
                    <a:pt x="19213" y="16532"/>
                    <a:pt x="5107" y="21096"/>
                    <a:pt x="4692" y="11553"/>
                  </a:cubicBezTo>
                  <a:cubicBezTo>
                    <a:pt x="4692" y="11553"/>
                    <a:pt x="0" y="11043"/>
                    <a:pt x="990" y="7053"/>
                  </a:cubicBez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3"/>
            <p:cNvSpPr/>
            <p:nvPr/>
          </p:nvSpPr>
          <p:spPr>
            <a:xfrm>
              <a:off x="5688950" y="1674250"/>
              <a:ext cx="738850" cy="739650"/>
            </a:xfrm>
            <a:custGeom>
              <a:avLst/>
              <a:gdLst/>
              <a:ahLst/>
              <a:cxnLst/>
              <a:rect l="l" t="t" r="r" b="b"/>
              <a:pathLst>
                <a:path w="29554" h="29586" extrusionOk="0">
                  <a:moveTo>
                    <a:pt x="23809" y="21543"/>
                  </a:moveTo>
                  <a:cubicBezTo>
                    <a:pt x="29553" y="13979"/>
                    <a:pt x="24255" y="11426"/>
                    <a:pt x="20426" y="15511"/>
                  </a:cubicBezTo>
                  <a:cubicBezTo>
                    <a:pt x="15224" y="12958"/>
                    <a:pt x="17649" y="1"/>
                    <a:pt x="11617" y="895"/>
                  </a:cubicBezTo>
                  <a:cubicBezTo>
                    <a:pt x="0" y="2586"/>
                    <a:pt x="1245" y="12862"/>
                    <a:pt x="3766" y="16947"/>
                  </a:cubicBezTo>
                  <a:cubicBezTo>
                    <a:pt x="3766" y="16947"/>
                    <a:pt x="11458" y="29586"/>
                    <a:pt x="18000" y="22660"/>
                  </a:cubicBezTo>
                  <a:cubicBezTo>
                    <a:pt x="18000" y="22660"/>
                    <a:pt x="21351" y="24798"/>
                    <a:pt x="23809" y="21543"/>
                  </a:cubicBezTo>
                  <a:close/>
                </a:path>
              </a:pathLst>
            </a:custGeom>
            <a:solidFill>
              <a:srgbClr val="F8C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3"/>
            <p:cNvSpPr/>
            <p:nvPr/>
          </p:nvSpPr>
          <p:spPr>
            <a:xfrm>
              <a:off x="5764750" y="1669475"/>
              <a:ext cx="617550" cy="636725"/>
            </a:xfrm>
            <a:custGeom>
              <a:avLst/>
              <a:gdLst/>
              <a:ahLst/>
              <a:cxnLst/>
              <a:rect l="l" t="t" r="r" b="b"/>
              <a:pathLst>
                <a:path w="24702" h="25469" extrusionOk="0">
                  <a:moveTo>
                    <a:pt x="22468" y="17521"/>
                  </a:moveTo>
                  <a:cubicBezTo>
                    <a:pt x="24702" y="13085"/>
                    <a:pt x="20362" y="8905"/>
                    <a:pt x="16532" y="12990"/>
                  </a:cubicBezTo>
                  <a:cubicBezTo>
                    <a:pt x="18798" y="7883"/>
                    <a:pt x="15989" y="2649"/>
                    <a:pt x="10021" y="1245"/>
                  </a:cubicBezTo>
                  <a:cubicBezTo>
                    <a:pt x="4660" y="0"/>
                    <a:pt x="0" y="8745"/>
                    <a:pt x="2490" y="12830"/>
                  </a:cubicBezTo>
                  <a:cubicBezTo>
                    <a:pt x="2490" y="12830"/>
                    <a:pt x="10213" y="25468"/>
                    <a:pt x="16755" y="18511"/>
                  </a:cubicBezTo>
                  <a:cubicBezTo>
                    <a:pt x="16755" y="18511"/>
                    <a:pt x="20649" y="21192"/>
                    <a:pt x="22468" y="17521"/>
                  </a:cubicBez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3"/>
            <p:cNvSpPr/>
            <p:nvPr/>
          </p:nvSpPr>
          <p:spPr>
            <a:xfrm>
              <a:off x="2337925" y="1434900"/>
              <a:ext cx="738850" cy="739650"/>
            </a:xfrm>
            <a:custGeom>
              <a:avLst/>
              <a:gdLst/>
              <a:ahLst/>
              <a:cxnLst/>
              <a:rect l="l" t="t" r="r" b="b"/>
              <a:pathLst>
                <a:path w="29554" h="29586" extrusionOk="0">
                  <a:moveTo>
                    <a:pt x="23809" y="21543"/>
                  </a:moveTo>
                  <a:cubicBezTo>
                    <a:pt x="29554" y="13979"/>
                    <a:pt x="24256" y="11426"/>
                    <a:pt x="20426" y="15511"/>
                  </a:cubicBezTo>
                  <a:cubicBezTo>
                    <a:pt x="15224" y="12958"/>
                    <a:pt x="17650" y="1"/>
                    <a:pt x="11618" y="894"/>
                  </a:cubicBezTo>
                  <a:cubicBezTo>
                    <a:pt x="1" y="2586"/>
                    <a:pt x="1246" y="12862"/>
                    <a:pt x="3767" y="16947"/>
                  </a:cubicBezTo>
                  <a:cubicBezTo>
                    <a:pt x="3767" y="16947"/>
                    <a:pt x="11458" y="29585"/>
                    <a:pt x="18001" y="22660"/>
                  </a:cubicBezTo>
                  <a:cubicBezTo>
                    <a:pt x="18001" y="22660"/>
                    <a:pt x="21352" y="24798"/>
                    <a:pt x="23809" y="21543"/>
                  </a:cubicBezTo>
                  <a:close/>
                </a:path>
              </a:pathLst>
            </a:custGeom>
            <a:solidFill>
              <a:srgbClr val="F8C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3"/>
            <p:cNvSpPr/>
            <p:nvPr/>
          </p:nvSpPr>
          <p:spPr>
            <a:xfrm>
              <a:off x="2413725" y="1430125"/>
              <a:ext cx="617575" cy="636700"/>
            </a:xfrm>
            <a:custGeom>
              <a:avLst/>
              <a:gdLst/>
              <a:ahLst/>
              <a:cxnLst/>
              <a:rect l="l" t="t" r="r" b="b"/>
              <a:pathLst>
                <a:path w="24703" h="25468" extrusionOk="0">
                  <a:moveTo>
                    <a:pt x="22469" y="17521"/>
                  </a:moveTo>
                  <a:cubicBezTo>
                    <a:pt x="24703" y="13085"/>
                    <a:pt x="20362" y="8904"/>
                    <a:pt x="16532" y="12989"/>
                  </a:cubicBezTo>
                  <a:cubicBezTo>
                    <a:pt x="18798" y="7883"/>
                    <a:pt x="15990" y="2649"/>
                    <a:pt x="10022" y="1245"/>
                  </a:cubicBezTo>
                  <a:cubicBezTo>
                    <a:pt x="4660" y="0"/>
                    <a:pt x="1" y="8745"/>
                    <a:pt x="2490" y="12830"/>
                  </a:cubicBezTo>
                  <a:cubicBezTo>
                    <a:pt x="2490" y="12830"/>
                    <a:pt x="10213" y="25468"/>
                    <a:pt x="16756" y="18510"/>
                  </a:cubicBezTo>
                  <a:cubicBezTo>
                    <a:pt x="16724" y="18510"/>
                    <a:pt x="20649" y="21191"/>
                    <a:pt x="22469" y="17521"/>
                  </a:cubicBez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3"/>
            <p:cNvSpPr/>
            <p:nvPr/>
          </p:nvSpPr>
          <p:spPr>
            <a:xfrm>
              <a:off x="2616400" y="151150"/>
              <a:ext cx="772350" cy="702150"/>
            </a:xfrm>
            <a:custGeom>
              <a:avLst/>
              <a:gdLst/>
              <a:ahLst/>
              <a:cxnLst/>
              <a:rect l="l" t="t" r="r" b="b"/>
              <a:pathLst>
                <a:path w="30894" h="28086" extrusionOk="0">
                  <a:moveTo>
                    <a:pt x="30319" y="13564"/>
                  </a:moveTo>
                  <a:cubicBezTo>
                    <a:pt x="30893" y="23011"/>
                    <a:pt x="25085" y="22245"/>
                    <a:pt x="24159" y="16723"/>
                  </a:cubicBezTo>
                  <a:cubicBezTo>
                    <a:pt x="18415" y="15926"/>
                    <a:pt x="13245" y="28085"/>
                    <a:pt x="8713" y="24000"/>
                  </a:cubicBezTo>
                  <a:cubicBezTo>
                    <a:pt x="0" y="16149"/>
                    <a:pt x="6734" y="8266"/>
                    <a:pt x="11074" y="6287"/>
                  </a:cubicBezTo>
                  <a:cubicBezTo>
                    <a:pt x="11074" y="6287"/>
                    <a:pt x="24478" y="0"/>
                    <a:pt x="26074" y="9415"/>
                  </a:cubicBezTo>
                  <a:cubicBezTo>
                    <a:pt x="26074" y="9415"/>
                    <a:pt x="30063" y="9447"/>
                    <a:pt x="30319" y="13564"/>
                  </a:cubicBezTo>
                  <a:close/>
                </a:path>
              </a:pathLst>
            </a:custGeom>
            <a:solidFill>
              <a:srgbClr val="F8C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3"/>
            <p:cNvSpPr/>
            <p:nvPr/>
          </p:nvSpPr>
          <p:spPr>
            <a:xfrm>
              <a:off x="2737675" y="266050"/>
              <a:ext cx="626325" cy="554525"/>
            </a:xfrm>
            <a:custGeom>
              <a:avLst/>
              <a:gdLst/>
              <a:ahLst/>
              <a:cxnLst/>
              <a:rect l="l" t="t" r="r" b="b"/>
              <a:pathLst>
                <a:path w="25053" h="22181" extrusionOk="0">
                  <a:moveTo>
                    <a:pt x="24542" y="13404"/>
                  </a:moveTo>
                  <a:cubicBezTo>
                    <a:pt x="23936" y="18319"/>
                    <a:pt x="18000" y="19404"/>
                    <a:pt x="17074" y="13883"/>
                  </a:cubicBezTo>
                  <a:cubicBezTo>
                    <a:pt x="16117" y="19404"/>
                    <a:pt x="10883" y="22181"/>
                    <a:pt x="5170" y="20042"/>
                  </a:cubicBezTo>
                  <a:cubicBezTo>
                    <a:pt x="0" y="18095"/>
                    <a:pt x="958" y="8266"/>
                    <a:pt x="5298" y="6255"/>
                  </a:cubicBezTo>
                  <a:cubicBezTo>
                    <a:pt x="5298" y="6255"/>
                    <a:pt x="18734" y="0"/>
                    <a:pt x="20298" y="9383"/>
                  </a:cubicBezTo>
                  <a:cubicBezTo>
                    <a:pt x="20298" y="9383"/>
                    <a:pt x="25053" y="9319"/>
                    <a:pt x="24542" y="13404"/>
                  </a:cubicBez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3"/>
            <p:cNvSpPr/>
            <p:nvPr/>
          </p:nvSpPr>
          <p:spPr>
            <a:xfrm>
              <a:off x="4500925" y="1328000"/>
              <a:ext cx="772350" cy="702125"/>
            </a:xfrm>
            <a:custGeom>
              <a:avLst/>
              <a:gdLst/>
              <a:ahLst/>
              <a:cxnLst/>
              <a:rect l="l" t="t" r="r" b="b"/>
              <a:pathLst>
                <a:path w="30894" h="28085" extrusionOk="0">
                  <a:moveTo>
                    <a:pt x="30320" y="13564"/>
                  </a:moveTo>
                  <a:cubicBezTo>
                    <a:pt x="30894" y="23010"/>
                    <a:pt x="25086" y="22244"/>
                    <a:pt x="24160" y="16723"/>
                  </a:cubicBezTo>
                  <a:cubicBezTo>
                    <a:pt x="18415" y="15925"/>
                    <a:pt x="13277" y="28085"/>
                    <a:pt x="8713" y="24000"/>
                  </a:cubicBezTo>
                  <a:cubicBezTo>
                    <a:pt x="1" y="16149"/>
                    <a:pt x="6735" y="8266"/>
                    <a:pt x="11075" y="6287"/>
                  </a:cubicBezTo>
                  <a:cubicBezTo>
                    <a:pt x="11075" y="6287"/>
                    <a:pt x="24511" y="0"/>
                    <a:pt x="26107" y="9415"/>
                  </a:cubicBezTo>
                  <a:cubicBezTo>
                    <a:pt x="26107" y="9415"/>
                    <a:pt x="30064" y="9447"/>
                    <a:pt x="30320" y="13564"/>
                  </a:cubicBezTo>
                  <a:close/>
                </a:path>
              </a:pathLst>
            </a:custGeom>
            <a:solidFill>
              <a:srgbClr val="F8C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3"/>
            <p:cNvSpPr/>
            <p:nvPr/>
          </p:nvSpPr>
          <p:spPr>
            <a:xfrm>
              <a:off x="4622200" y="1442875"/>
              <a:ext cx="626350" cy="554550"/>
            </a:xfrm>
            <a:custGeom>
              <a:avLst/>
              <a:gdLst/>
              <a:ahLst/>
              <a:cxnLst/>
              <a:rect l="l" t="t" r="r" b="b"/>
              <a:pathLst>
                <a:path w="25054" h="22182" extrusionOk="0">
                  <a:moveTo>
                    <a:pt x="24543" y="13405"/>
                  </a:moveTo>
                  <a:cubicBezTo>
                    <a:pt x="23937" y="18320"/>
                    <a:pt x="18032" y="19405"/>
                    <a:pt x="17107" y="13884"/>
                  </a:cubicBezTo>
                  <a:cubicBezTo>
                    <a:pt x="16150" y="19405"/>
                    <a:pt x="10916" y="22181"/>
                    <a:pt x="5171" y="20043"/>
                  </a:cubicBezTo>
                  <a:cubicBezTo>
                    <a:pt x="1" y="18096"/>
                    <a:pt x="990" y="8267"/>
                    <a:pt x="5331" y="6256"/>
                  </a:cubicBezTo>
                  <a:cubicBezTo>
                    <a:pt x="5331" y="6256"/>
                    <a:pt x="18735" y="1"/>
                    <a:pt x="20330" y="9384"/>
                  </a:cubicBezTo>
                  <a:cubicBezTo>
                    <a:pt x="20330" y="9384"/>
                    <a:pt x="25054" y="9320"/>
                    <a:pt x="24543" y="13405"/>
                  </a:cubicBez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3"/>
            <p:cNvSpPr/>
            <p:nvPr/>
          </p:nvSpPr>
          <p:spPr>
            <a:xfrm>
              <a:off x="1167475" y="1734100"/>
              <a:ext cx="738050" cy="739650"/>
            </a:xfrm>
            <a:custGeom>
              <a:avLst/>
              <a:gdLst/>
              <a:ahLst/>
              <a:cxnLst/>
              <a:rect l="l" t="t" r="r" b="b"/>
              <a:pathLst>
                <a:path w="29522" h="29586" extrusionOk="0">
                  <a:moveTo>
                    <a:pt x="5713" y="21543"/>
                  </a:moveTo>
                  <a:cubicBezTo>
                    <a:pt x="1" y="13979"/>
                    <a:pt x="5266" y="11426"/>
                    <a:pt x="9096" y="15511"/>
                  </a:cubicBezTo>
                  <a:cubicBezTo>
                    <a:pt x="14298" y="12958"/>
                    <a:pt x="11873" y="1"/>
                    <a:pt x="17936" y="894"/>
                  </a:cubicBezTo>
                  <a:cubicBezTo>
                    <a:pt x="29521" y="2586"/>
                    <a:pt x="28277" y="12862"/>
                    <a:pt x="25755" y="16947"/>
                  </a:cubicBezTo>
                  <a:cubicBezTo>
                    <a:pt x="25755" y="16947"/>
                    <a:pt x="18064" y="29585"/>
                    <a:pt x="11522" y="22660"/>
                  </a:cubicBezTo>
                  <a:cubicBezTo>
                    <a:pt x="11522" y="22660"/>
                    <a:pt x="8203" y="24798"/>
                    <a:pt x="5713" y="21543"/>
                  </a:cubicBezTo>
                  <a:close/>
                </a:path>
              </a:pathLst>
            </a:custGeom>
            <a:solidFill>
              <a:srgbClr val="F8C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3"/>
            <p:cNvSpPr/>
            <p:nvPr/>
          </p:nvSpPr>
          <p:spPr>
            <a:xfrm>
              <a:off x="1212950" y="1729325"/>
              <a:ext cx="617575" cy="636700"/>
            </a:xfrm>
            <a:custGeom>
              <a:avLst/>
              <a:gdLst/>
              <a:ahLst/>
              <a:cxnLst/>
              <a:rect l="l" t="t" r="r" b="b"/>
              <a:pathLst>
                <a:path w="24703" h="25468" extrusionOk="0">
                  <a:moveTo>
                    <a:pt x="2203" y="17521"/>
                  </a:moveTo>
                  <a:cubicBezTo>
                    <a:pt x="1" y="13085"/>
                    <a:pt x="4341" y="8904"/>
                    <a:pt x="8171" y="12989"/>
                  </a:cubicBezTo>
                  <a:cubicBezTo>
                    <a:pt x="5905" y="7883"/>
                    <a:pt x="8681" y="2649"/>
                    <a:pt x="14649" y="1245"/>
                  </a:cubicBezTo>
                  <a:cubicBezTo>
                    <a:pt x="20043" y="0"/>
                    <a:pt x="24702" y="8745"/>
                    <a:pt x="22181" y="12830"/>
                  </a:cubicBezTo>
                  <a:cubicBezTo>
                    <a:pt x="22181" y="12830"/>
                    <a:pt x="14490" y="25468"/>
                    <a:pt x="7947" y="18510"/>
                  </a:cubicBezTo>
                  <a:cubicBezTo>
                    <a:pt x="7947" y="18510"/>
                    <a:pt x="4054" y="21191"/>
                    <a:pt x="2203" y="17521"/>
                  </a:cubicBez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3"/>
            <p:cNvSpPr/>
            <p:nvPr/>
          </p:nvSpPr>
          <p:spPr>
            <a:xfrm>
              <a:off x="3450950" y="1025600"/>
              <a:ext cx="738850" cy="740450"/>
            </a:xfrm>
            <a:custGeom>
              <a:avLst/>
              <a:gdLst/>
              <a:ahLst/>
              <a:cxnLst/>
              <a:rect l="l" t="t" r="r" b="b"/>
              <a:pathLst>
                <a:path w="29554" h="29618" extrusionOk="0">
                  <a:moveTo>
                    <a:pt x="5713" y="21543"/>
                  </a:moveTo>
                  <a:cubicBezTo>
                    <a:pt x="1" y="14011"/>
                    <a:pt x="5298" y="11426"/>
                    <a:pt x="9096" y="15511"/>
                  </a:cubicBezTo>
                  <a:cubicBezTo>
                    <a:pt x="14330" y="12990"/>
                    <a:pt x="11905" y="1"/>
                    <a:pt x="17936" y="894"/>
                  </a:cubicBezTo>
                  <a:cubicBezTo>
                    <a:pt x="29553" y="2586"/>
                    <a:pt x="28309" y="12894"/>
                    <a:pt x="25787" y="16979"/>
                  </a:cubicBezTo>
                  <a:cubicBezTo>
                    <a:pt x="25787" y="16979"/>
                    <a:pt x="18096" y="29617"/>
                    <a:pt x="11554" y="22660"/>
                  </a:cubicBezTo>
                  <a:cubicBezTo>
                    <a:pt x="11554" y="22660"/>
                    <a:pt x="8203" y="24830"/>
                    <a:pt x="5713" y="21543"/>
                  </a:cubicBezTo>
                  <a:close/>
                </a:path>
              </a:pathLst>
            </a:custGeom>
            <a:solidFill>
              <a:srgbClr val="F8C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3"/>
            <p:cNvSpPr/>
            <p:nvPr/>
          </p:nvSpPr>
          <p:spPr>
            <a:xfrm>
              <a:off x="3496425" y="1021600"/>
              <a:ext cx="617575" cy="636725"/>
            </a:xfrm>
            <a:custGeom>
              <a:avLst/>
              <a:gdLst/>
              <a:ahLst/>
              <a:cxnLst/>
              <a:rect l="l" t="t" r="r" b="b"/>
              <a:pathLst>
                <a:path w="24703" h="25469" extrusionOk="0">
                  <a:moveTo>
                    <a:pt x="2235" y="17490"/>
                  </a:moveTo>
                  <a:cubicBezTo>
                    <a:pt x="1" y="13086"/>
                    <a:pt x="4341" y="8905"/>
                    <a:pt x="8171" y="12990"/>
                  </a:cubicBezTo>
                  <a:cubicBezTo>
                    <a:pt x="5905" y="7852"/>
                    <a:pt x="8713" y="2618"/>
                    <a:pt x="14681" y="1246"/>
                  </a:cubicBezTo>
                  <a:cubicBezTo>
                    <a:pt x="20043" y="1"/>
                    <a:pt x="24702" y="8745"/>
                    <a:pt x="22181" y="12799"/>
                  </a:cubicBezTo>
                  <a:cubicBezTo>
                    <a:pt x="22181" y="12799"/>
                    <a:pt x="14490" y="25469"/>
                    <a:pt x="7947" y="18511"/>
                  </a:cubicBezTo>
                  <a:cubicBezTo>
                    <a:pt x="7947" y="18511"/>
                    <a:pt x="4054" y="21192"/>
                    <a:pt x="2235" y="17490"/>
                  </a:cubicBez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3"/>
            <p:cNvSpPr/>
            <p:nvPr/>
          </p:nvSpPr>
          <p:spPr>
            <a:xfrm>
              <a:off x="2669850" y="2103050"/>
              <a:ext cx="2365100" cy="945150"/>
            </a:xfrm>
            <a:custGeom>
              <a:avLst/>
              <a:gdLst/>
              <a:ahLst/>
              <a:cxnLst/>
              <a:rect l="l" t="t" r="r" b="b"/>
              <a:pathLst>
                <a:path w="94604" h="37806" extrusionOk="0">
                  <a:moveTo>
                    <a:pt x="46931" y="1"/>
                  </a:moveTo>
                  <a:cubicBezTo>
                    <a:pt x="36420" y="1"/>
                    <a:pt x="33049" y="10068"/>
                    <a:pt x="29649" y="18944"/>
                  </a:cubicBezTo>
                  <a:cubicBezTo>
                    <a:pt x="27420" y="14487"/>
                    <a:pt x="22178" y="8182"/>
                    <a:pt x="15642" y="8182"/>
                  </a:cubicBezTo>
                  <a:cubicBezTo>
                    <a:pt x="13005" y="8182"/>
                    <a:pt x="10158" y="9208"/>
                    <a:pt x="7213" y="11795"/>
                  </a:cubicBezTo>
                  <a:cubicBezTo>
                    <a:pt x="2075" y="16295"/>
                    <a:pt x="0" y="31486"/>
                    <a:pt x="14394" y="37806"/>
                  </a:cubicBezTo>
                  <a:lnTo>
                    <a:pt x="83712" y="31295"/>
                  </a:lnTo>
                  <a:cubicBezTo>
                    <a:pt x="94603" y="14977"/>
                    <a:pt x="84725" y="6919"/>
                    <a:pt x="75182" y="6919"/>
                  </a:cubicBezTo>
                  <a:cubicBezTo>
                    <a:pt x="69234" y="6919"/>
                    <a:pt x="63416" y="10050"/>
                    <a:pt x="62840" y="16263"/>
                  </a:cubicBezTo>
                  <a:cubicBezTo>
                    <a:pt x="61499" y="6849"/>
                    <a:pt x="60606" y="1455"/>
                    <a:pt x="48925" y="115"/>
                  </a:cubicBezTo>
                  <a:cubicBezTo>
                    <a:pt x="48233" y="38"/>
                    <a:pt x="47569" y="1"/>
                    <a:pt x="46931" y="1"/>
                  </a:cubicBezTo>
                  <a:close/>
                </a:path>
              </a:pathLst>
            </a:custGeom>
            <a:solidFill>
              <a:srgbClr val="F8C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3"/>
            <p:cNvSpPr/>
            <p:nvPr/>
          </p:nvSpPr>
          <p:spPr>
            <a:xfrm>
              <a:off x="2424100" y="2318925"/>
              <a:ext cx="2568350" cy="897625"/>
            </a:xfrm>
            <a:custGeom>
              <a:avLst/>
              <a:gdLst/>
              <a:ahLst/>
              <a:cxnLst/>
              <a:rect l="l" t="t" r="r" b="b"/>
              <a:pathLst>
                <a:path w="102734" h="35905" extrusionOk="0">
                  <a:moveTo>
                    <a:pt x="9415" y="34564"/>
                  </a:moveTo>
                  <a:cubicBezTo>
                    <a:pt x="1" y="31405"/>
                    <a:pt x="1788" y="17043"/>
                    <a:pt x="9415" y="13469"/>
                  </a:cubicBezTo>
                  <a:cubicBezTo>
                    <a:pt x="16149" y="10788"/>
                    <a:pt x="27288" y="10788"/>
                    <a:pt x="30958" y="19309"/>
                  </a:cubicBezTo>
                  <a:cubicBezTo>
                    <a:pt x="32298" y="11235"/>
                    <a:pt x="32298" y="894"/>
                    <a:pt x="43053" y="448"/>
                  </a:cubicBezTo>
                  <a:cubicBezTo>
                    <a:pt x="53393" y="1"/>
                    <a:pt x="54287" y="8522"/>
                    <a:pt x="54734" y="16596"/>
                  </a:cubicBezTo>
                  <a:cubicBezTo>
                    <a:pt x="58149" y="7724"/>
                    <a:pt x="68649" y="6735"/>
                    <a:pt x="69095" y="17490"/>
                  </a:cubicBezTo>
                  <a:cubicBezTo>
                    <a:pt x="72223" y="7182"/>
                    <a:pt x="82882" y="3065"/>
                    <a:pt x="93318" y="8522"/>
                  </a:cubicBezTo>
                  <a:cubicBezTo>
                    <a:pt x="102733" y="13469"/>
                    <a:pt x="102286" y="35904"/>
                    <a:pt x="91531" y="34564"/>
                  </a:cubicBezTo>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3"/>
            <p:cNvSpPr/>
            <p:nvPr/>
          </p:nvSpPr>
          <p:spPr>
            <a:xfrm>
              <a:off x="2598825" y="3159875"/>
              <a:ext cx="2198150" cy="2309825"/>
            </a:xfrm>
            <a:custGeom>
              <a:avLst/>
              <a:gdLst/>
              <a:ahLst/>
              <a:cxnLst/>
              <a:rect l="l" t="t" r="r" b="b"/>
              <a:pathLst>
                <a:path w="87926" h="92393" extrusionOk="0">
                  <a:moveTo>
                    <a:pt x="74074" y="92393"/>
                  </a:moveTo>
                  <a:lnTo>
                    <a:pt x="14745" y="92393"/>
                  </a:lnTo>
                  <a:lnTo>
                    <a:pt x="1" y="1"/>
                  </a:lnTo>
                  <a:lnTo>
                    <a:pt x="87925" y="1"/>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3"/>
            <p:cNvSpPr/>
            <p:nvPr/>
          </p:nvSpPr>
          <p:spPr>
            <a:xfrm>
              <a:off x="3560250" y="3290725"/>
              <a:ext cx="275300" cy="2048125"/>
            </a:xfrm>
            <a:custGeom>
              <a:avLst/>
              <a:gdLst/>
              <a:ahLst/>
              <a:cxnLst/>
              <a:rect l="l" t="t" r="r" b="b"/>
              <a:pathLst>
                <a:path w="11012" h="81925" extrusionOk="0">
                  <a:moveTo>
                    <a:pt x="11011" y="77457"/>
                  </a:moveTo>
                  <a:cubicBezTo>
                    <a:pt x="11011" y="79914"/>
                    <a:pt x="9001" y="81925"/>
                    <a:pt x="6511" y="81925"/>
                  </a:cubicBezTo>
                  <a:lnTo>
                    <a:pt x="4469" y="81925"/>
                  </a:lnTo>
                  <a:cubicBezTo>
                    <a:pt x="2011" y="81925"/>
                    <a:pt x="1" y="79914"/>
                    <a:pt x="1" y="77457"/>
                  </a:cubicBezTo>
                  <a:lnTo>
                    <a:pt x="1" y="4469"/>
                  </a:lnTo>
                  <a:cubicBezTo>
                    <a:pt x="1" y="2011"/>
                    <a:pt x="2011" y="1"/>
                    <a:pt x="4469" y="1"/>
                  </a:cubicBezTo>
                  <a:lnTo>
                    <a:pt x="6511" y="1"/>
                  </a:lnTo>
                  <a:cubicBezTo>
                    <a:pt x="9001" y="1"/>
                    <a:pt x="11011" y="2011"/>
                    <a:pt x="11011" y="446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3"/>
            <p:cNvSpPr/>
            <p:nvPr/>
          </p:nvSpPr>
          <p:spPr>
            <a:xfrm>
              <a:off x="2842975" y="3288325"/>
              <a:ext cx="543375" cy="2052925"/>
            </a:xfrm>
            <a:custGeom>
              <a:avLst/>
              <a:gdLst/>
              <a:ahLst/>
              <a:cxnLst/>
              <a:rect l="l" t="t" r="r" b="b"/>
              <a:pathLst>
                <a:path w="21735" h="82117" extrusionOk="0">
                  <a:moveTo>
                    <a:pt x="21383" y="76436"/>
                  </a:moveTo>
                  <a:cubicBezTo>
                    <a:pt x="21734" y="78861"/>
                    <a:pt x="20043" y="81127"/>
                    <a:pt x="17586" y="81478"/>
                  </a:cubicBezTo>
                  <a:lnTo>
                    <a:pt x="15543" y="81766"/>
                  </a:lnTo>
                  <a:cubicBezTo>
                    <a:pt x="13118" y="82117"/>
                    <a:pt x="10852" y="80393"/>
                    <a:pt x="10501" y="77936"/>
                  </a:cubicBezTo>
                  <a:lnTo>
                    <a:pt x="352" y="5682"/>
                  </a:lnTo>
                  <a:cubicBezTo>
                    <a:pt x="1" y="3256"/>
                    <a:pt x="1692" y="958"/>
                    <a:pt x="4150" y="639"/>
                  </a:cubicBezTo>
                  <a:lnTo>
                    <a:pt x="6160" y="352"/>
                  </a:lnTo>
                  <a:cubicBezTo>
                    <a:pt x="8618" y="1"/>
                    <a:pt x="10884" y="1724"/>
                    <a:pt x="11235" y="415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3"/>
            <p:cNvSpPr/>
            <p:nvPr/>
          </p:nvSpPr>
          <p:spPr>
            <a:xfrm>
              <a:off x="4009450" y="3288325"/>
              <a:ext cx="543375" cy="2052925"/>
            </a:xfrm>
            <a:custGeom>
              <a:avLst/>
              <a:gdLst/>
              <a:ahLst/>
              <a:cxnLst/>
              <a:rect l="l" t="t" r="r" b="b"/>
              <a:pathLst>
                <a:path w="21735" h="82117" extrusionOk="0">
                  <a:moveTo>
                    <a:pt x="21383" y="5682"/>
                  </a:moveTo>
                  <a:cubicBezTo>
                    <a:pt x="21734" y="3224"/>
                    <a:pt x="20043" y="958"/>
                    <a:pt x="17585" y="639"/>
                  </a:cubicBezTo>
                  <a:lnTo>
                    <a:pt x="15543" y="352"/>
                  </a:lnTo>
                  <a:cubicBezTo>
                    <a:pt x="13117" y="1"/>
                    <a:pt x="10820" y="1692"/>
                    <a:pt x="10500" y="4150"/>
                  </a:cubicBezTo>
                  <a:lnTo>
                    <a:pt x="352" y="76404"/>
                  </a:lnTo>
                  <a:cubicBezTo>
                    <a:pt x="1" y="78861"/>
                    <a:pt x="1692" y="81127"/>
                    <a:pt x="4149" y="81478"/>
                  </a:cubicBezTo>
                  <a:lnTo>
                    <a:pt x="6160" y="81766"/>
                  </a:lnTo>
                  <a:cubicBezTo>
                    <a:pt x="8617" y="82117"/>
                    <a:pt x="10883" y="80393"/>
                    <a:pt x="11234" y="7793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3"/>
            <p:cNvSpPr/>
            <p:nvPr/>
          </p:nvSpPr>
          <p:spPr>
            <a:xfrm>
              <a:off x="3115050" y="3951350"/>
              <a:ext cx="1166500" cy="785125"/>
            </a:xfrm>
            <a:custGeom>
              <a:avLst/>
              <a:gdLst/>
              <a:ahLst/>
              <a:cxnLst/>
              <a:rect l="l" t="t" r="r" b="b"/>
              <a:pathLst>
                <a:path w="46660" h="31405" extrusionOk="0">
                  <a:moveTo>
                    <a:pt x="46659" y="15703"/>
                  </a:moveTo>
                  <a:cubicBezTo>
                    <a:pt x="46659" y="24383"/>
                    <a:pt x="36191" y="31404"/>
                    <a:pt x="23330" y="31404"/>
                  </a:cubicBezTo>
                  <a:cubicBezTo>
                    <a:pt x="10437" y="31404"/>
                    <a:pt x="1" y="24383"/>
                    <a:pt x="1" y="15703"/>
                  </a:cubicBezTo>
                  <a:cubicBezTo>
                    <a:pt x="1" y="7022"/>
                    <a:pt x="10437" y="1"/>
                    <a:pt x="23298" y="1"/>
                  </a:cubicBezTo>
                  <a:cubicBezTo>
                    <a:pt x="36191" y="1"/>
                    <a:pt x="46659" y="7022"/>
                    <a:pt x="46659" y="15703"/>
                  </a:cubicBez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77"/>
        <p:cNvGrpSpPr/>
        <p:nvPr/>
      </p:nvGrpSpPr>
      <p:grpSpPr>
        <a:xfrm>
          <a:off x="0" y="0"/>
          <a:ext cx="0" cy="0"/>
          <a:chOff x="0" y="0"/>
          <a:chExt cx="0" cy="0"/>
        </a:xfrm>
      </p:grpSpPr>
      <p:sp>
        <p:nvSpPr>
          <p:cNvPr id="2078" name="Google Shape;2078;p5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FUTURE PROJECTS</a:t>
            </a:r>
            <a:endParaRPr/>
          </a:p>
        </p:txBody>
      </p:sp>
      <p:sp>
        <p:nvSpPr>
          <p:cNvPr id="2079" name="Google Shape;2079;p50"/>
          <p:cNvSpPr txBox="1">
            <a:spLocks noGrp="1"/>
          </p:cNvSpPr>
          <p:nvPr>
            <p:ph type="subTitle" idx="1"/>
          </p:nvPr>
        </p:nvSpPr>
        <p:spPr>
          <a:xfrm>
            <a:off x="3633150" y="3386560"/>
            <a:ext cx="18777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Venis is the second planet from the Sun</a:t>
            </a:r>
            <a:endParaRPr/>
          </a:p>
        </p:txBody>
      </p:sp>
      <p:sp>
        <p:nvSpPr>
          <p:cNvPr id="2080" name="Google Shape;2080;p50"/>
          <p:cNvSpPr txBox="1">
            <a:spLocks noGrp="1"/>
          </p:cNvSpPr>
          <p:nvPr>
            <p:ph type="subTitle" idx="2"/>
          </p:nvPr>
        </p:nvSpPr>
        <p:spPr>
          <a:xfrm>
            <a:off x="3633150" y="3152183"/>
            <a:ext cx="1877700" cy="2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2081" name="Google Shape;2081;p50"/>
          <p:cNvSpPr txBox="1">
            <a:spLocks noGrp="1"/>
          </p:cNvSpPr>
          <p:nvPr>
            <p:ph type="subTitle" idx="3"/>
          </p:nvPr>
        </p:nvSpPr>
        <p:spPr>
          <a:xfrm>
            <a:off x="6168140" y="3386483"/>
            <a:ext cx="18777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smallest planet in our Solar System</a:t>
            </a:r>
            <a:endParaRPr/>
          </a:p>
        </p:txBody>
      </p:sp>
      <p:sp>
        <p:nvSpPr>
          <p:cNvPr id="2082" name="Google Shape;2082;p50"/>
          <p:cNvSpPr txBox="1">
            <a:spLocks noGrp="1"/>
          </p:cNvSpPr>
          <p:nvPr>
            <p:ph type="subTitle" idx="4"/>
          </p:nvPr>
        </p:nvSpPr>
        <p:spPr>
          <a:xfrm>
            <a:off x="6168140" y="3152183"/>
            <a:ext cx="1877700" cy="2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2083" name="Google Shape;2083;p50"/>
          <p:cNvSpPr txBox="1">
            <a:spLocks noGrp="1"/>
          </p:cNvSpPr>
          <p:nvPr>
            <p:ph type="subTitle" idx="5"/>
          </p:nvPr>
        </p:nvSpPr>
        <p:spPr>
          <a:xfrm>
            <a:off x="1098138" y="3386358"/>
            <a:ext cx="18777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2084" name="Google Shape;2084;p50"/>
          <p:cNvSpPr txBox="1">
            <a:spLocks noGrp="1"/>
          </p:cNvSpPr>
          <p:nvPr>
            <p:ph type="subTitle" idx="6"/>
          </p:nvPr>
        </p:nvSpPr>
        <p:spPr>
          <a:xfrm>
            <a:off x="1098138" y="3152108"/>
            <a:ext cx="1877700" cy="2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grpSp>
        <p:nvGrpSpPr>
          <p:cNvPr id="2085" name="Google Shape;2085;p50"/>
          <p:cNvGrpSpPr/>
          <p:nvPr/>
        </p:nvGrpSpPr>
        <p:grpSpPr>
          <a:xfrm>
            <a:off x="1691297" y="2384265"/>
            <a:ext cx="691380" cy="542656"/>
            <a:chOff x="901156" y="2786162"/>
            <a:chExt cx="601305" cy="471956"/>
          </a:xfrm>
        </p:grpSpPr>
        <p:sp>
          <p:nvSpPr>
            <p:cNvPr id="2086" name="Google Shape;2086;p50"/>
            <p:cNvSpPr/>
            <p:nvPr/>
          </p:nvSpPr>
          <p:spPr>
            <a:xfrm>
              <a:off x="1344506" y="2972968"/>
              <a:ext cx="157955" cy="263782"/>
            </a:xfrm>
            <a:custGeom>
              <a:avLst/>
              <a:gdLst/>
              <a:ahLst/>
              <a:cxnLst/>
              <a:rect l="l" t="t" r="r" b="b"/>
              <a:pathLst>
                <a:path w="10933" h="18258" extrusionOk="0">
                  <a:moveTo>
                    <a:pt x="10932" y="1"/>
                  </a:moveTo>
                  <a:lnTo>
                    <a:pt x="0" y="6012"/>
                  </a:lnTo>
                  <a:lnTo>
                    <a:pt x="0" y="12264"/>
                  </a:lnTo>
                  <a:lnTo>
                    <a:pt x="19" y="12264"/>
                  </a:lnTo>
                  <a:lnTo>
                    <a:pt x="10932" y="18257"/>
                  </a:lnTo>
                  <a:lnTo>
                    <a:pt x="10932" y="1"/>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0"/>
            <p:cNvSpPr/>
            <p:nvPr/>
          </p:nvSpPr>
          <p:spPr>
            <a:xfrm>
              <a:off x="901156" y="2951586"/>
              <a:ext cx="443365" cy="306533"/>
            </a:xfrm>
            <a:custGeom>
              <a:avLst/>
              <a:gdLst/>
              <a:ahLst/>
              <a:cxnLst/>
              <a:rect l="l" t="t" r="r" b="b"/>
              <a:pathLst>
                <a:path w="30688" h="21217" extrusionOk="0">
                  <a:moveTo>
                    <a:pt x="1036" y="1"/>
                  </a:moveTo>
                  <a:cubicBezTo>
                    <a:pt x="462" y="1"/>
                    <a:pt x="0" y="463"/>
                    <a:pt x="0" y="1037"/>
                  </a:cubicBezTo>
                  <a:lnTo>
                    <a:pt x="0" y="20181"/>
                  </a:lnTo>
                  <a:cubicBezTo>
                    <a:pt x="0" y="20755"/>
                    <a:pt x="462" y="21217"/>
                    <a:pt x="1036" y="21217"/>
                  </a:cubicBezTo>
                  <a:lnTo>
                    <a:pt x="29633" y="21217"/>
                  </a:lnTo>
                  <a:cubicBezTo>
                    <a:pt x="30206" y="21217"/>
                    <a:pt x="30687" y="20755"/>
                    <a:pt x="30687" y="20181"/>
                  </a:cubicBezTo>
                  <a:lnTo>
                    <a:pt x="30687" y="13744"/>
                  </a:lnTo>
                  <a:lnTo>
                    <a:pt x="30687" y="1037"/>
                  </a:lnTo>
                  <a:cubicBezTo>
                    <a:pt x="30687" y="463"/>
                    <a:pt x="30206" y="1"/>
                    <a:pt x="29633"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0"/>
            <p:cNvSpPr/>
            <p:nvPr/>
          </p:nvSpPr>
          <p:spPr>
            <a:xfrm>
              <a:off x="1153698" y="2786162"/>
              <a:ext cx="146729" cy="125419"/>
            </a:xfrm>
            <a:custGeom>
              <a:avLst/>
              <a:gdLst/>
              <a:ahLst/>
              <a:cxnLst/>
              <a:rect l="l" t="t" r="r" b="b"/>
              <a:pathLst>
                <a:path w="10156" h="8681" extrusionOk="0">
                  <a:moveTo>
                    <a:pt x="4313" y="1"/>
                  </a:moveTo>
                  <a:cubicBezTo>
                    <a:pt x="1924" y="1"/>
                    <a:pt x="0" y="1954"/>
                    <a:pt x="0" y="4329"/>
                  </a:cubicBezTo>
                  <a:cubicBezTo>
                    <a:pt x="0" y="6946"/>
                    <a:pt x="2143" y="8681"/>
                    <a:pt x="4378" y="8681"/>
                  </a:cubicBezTo>
                  <a:cubicBezTo>
                    <a:pt x="5445" y="8681"/>
                    <a:pt x="6533" y="8285"/>
                    <a:pt x="7418" y="7400"/>
                  </a:cubicBezTo>
                  <a:cubicBezTo>
                    <a:pt x="10155" y="4662"/>
                    <a:pt x="8213" y="1"/>
                    <a:pt x="4347" y="1"/>
                  </a:cubicBezTo>
                  <a:cubicBezTo>
                    <a:pt x="4336" y="1"/>
                    <a:pt x="4325" y="1"/>
                    <a:pt x="4313"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0"/>
            <p:cNvSpPr/>
            <p:nvPr/>
          </p:nvSpPr>
          <p:spPr>
            <a:xfrm>
              <a:off x="990672" y="2786162"/>
              <a:ext cx="146469" cy="125419"/>
            </a:xfrm>
            <a:custGeom>
              <a:avLst/>
              <a:gdLst/>
              <a:ahLst/>
              <a:cxnLst/>
              <a:rect l="l" t="t" r="r" b="b"/>
              <a:pathLst>
                <a:path w="10138" h="8681" extrusionOk="0">
                  <a:moveTo>
                    <a:pt x="4314" y="1"/>
                  </a:moveTo>
                  <a:cubicBezTo>
                    <a:pt x="1925" y="1"/>
                    <a:pt x="1" y="1954"/>
                    <a:pt x="1" y="4329"/>
                  </a:cubicBezTo>
                  <a:cubicBezTo>
                    <a:pt x="1" y="6946"/>
                    <a:pt x="2144" y="8681"/>
                    <a:pt x="4378" y="8681"/>
                  </a:cubicBezTo>
                  <a:cubicBezTo>
                    <a:pt x="5445" y="8681"/>
                    <a:pt x="6533" y="8285"/>
                    <a:pt x="7418" y="7400"/>
                  </a:cubicBezTo>
                  <a:cubicBezTo>
                    <a:pt x="10137" y="4662"/>
                    <a:pt x="8214" y="1"/>
                    <a:pt x="4348" y="1"/>
                  </a:cubicBezTo>
                  <a:cubicBezTo>
                    <a:pt x="4336" y="1"/>
                    <a:pt x="4325" y="1"/>
                    <a:pt x="4314"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0"/>
            <p:cNvSpPr/>
            <p:nvPr/>
          </p:nvSpPr>
          <p:spPr>
            <a:xfrm>
              <a:off x="956461" y="2995954"/>
              <a:ext cx="109050" cy="17915"/>
            </a:xfrm>
            <a:custGeom>
              <a:avLst/>
              <a:gdLst/>
              <a:ahLst/>
              <a:cxnLst/>
              <a:rect l="l" t="t" r="r" b="b"/>
              <a:pathLst>
                <a:path w="7548" h="1240" extrusionOk="0">
                  <a:moveTo>
                    <a:pt x="833" y="0"/>
                  </a:moveTo>
                  <a:cubicBezTo>
                    <a:pt x="1" y="0"/>
                    <a:pt x="1" y="1240"/>
                    <a:pt x="833" y="1240"/>
                  </a:cubicBezTo>
                  <a:lnTo>
                    <a:pt x="6716" y="1240"/>
                  </a:lnTo>
                  <a:cubicBezTo>
                    <a:pt x="7548" y="1240"/>
                    <a:pt x="7548" y="0"/>
                    <a:pt x="6716" y="0"/>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0"/>
            <p:cNvSpPr/>
            <p:nvPr/>
          </p:nvSpPr>
          <p:spPr>
            <a:xfrm>
              <a:off x="956461" y="3045654"/>
              <a:ext cx="109050" cy="17929"/>
            </a:xfrm>
            <a:custGeom>
              <a:avLst/>
              <a:gdLst/>
              <a:ahLst/>
              <a:cxnLst/>
              <a:rect l="l" t="t" r="r" b="b"/>
              <a:pathLst>
                <a:path w="7548" h="1241" extrusionOk="0">
                  <a:moveTo>
                    <a:pt x="833" y="1"/>
                  </a:moveTo>
                  <a:cubicBezTo>
                    <a:pt x="1" y="1"/>
                    <a:pt x="1" y="1240"/>
                    <a:pt x="833" y="1240"/>
                  </a:cubicBezTo>
                  <a:lnTo>
                    <a:pt x="6716" y="1240"/>
                  </a:lnTo>
                  <a:cubicBezTo>
                    <a:pt x="7548" y="1240"/>
                    <a:pt x="7548" y="1"/>
                    <a:pt x="6716"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0"/>
            <p:cNvSpPr/>
            <p:nvPr/>
          </p:nvSpPr>
          <p:spPr>
            <a:xfrm>
              <a:off x="956461" y="3095368"/>
              <a:ext cx="109050" cy="18189"/>
            </a:xfrm>
            <a:custGeom>
              <a:avLst/>
              <a:gdLst/>
              <a:ahLst/>
              <a:cxnLst/>
              <a:rect l="l" t="t" r="r" b="b"/>
              <a:pathLst>
                <a:path w="7548" h="1259" extrusionOk="0">
                  <a:moveTo>
                    <a:pt x="833" y="0"/>
                  </a:moveTo>
                  <a:cubicBezTo>
                    <a:pt x="1" y="0"/>
                    <a:pt x="1" y="1258"/>
                    <a:pt x="833" y="1258"/>
                  </a:cubicBezTo>
                  <a:lnTo>
                    <a:pt x="6716" y="1258"/>
                  </a:lnTo>
                  <a:cubicBezTo>
                    <a:pt x="7548" y="1258"/>
                    <a:pt x="7548" y="0"/>
                    <a:pt x="6716" y="0"/>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0"/>
            <p:cNvSpPr/>
            <p:nvPr/>
          </p:nvSpPr>
          <p:spPr>
            <a:xfrm>
              <a:off x="956461" y="3145067"/>
              <a:ext cx="109050" cy="18189"/>
            </a:xfrm>
            <a:custGeom>
              <a:avLst/>
              <a:gdLst/>
              <a:ahLst/>
              <a:cxnLst/>
              <a:rect l="l" t="t" r="r" b="b"/>
              <a:pathLst>
                <a:path w="7548" h="1259" extrusionOk="0">
                  <a:moveTo>
                    <a:pt x="833" y="1"/>
                  </a:moveTo>
                  <a:cubicBezTo>
                    <a:pt x="1" y="1"/>
                    <a:pt x="1" y="1259"/>
                    <a:pt x="833" y="1259"/>
                  </a:cubicBezTo>
                  <a:lnTo>
                    <a:pt x="6716" y="1259"/>
                  </a:lnTo>
                  <a:cubicBezTo>
                    <a:pt x="7548" y="1259"/>
                    <a:pt x="7548" y="1"/>
                    <a:pt x="6716"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0"/>
            <p:cNvSpPr/>
            <p:nvPr/>
          </p:nvSpPr>
          <p:spPr>
            <a:xfrm>
              <a:off x="956461" y="3194781"/>
              <a:ext cx="109050" cy="18175"/>
            </a:xfrm>
            <a:custGeom>
              <a:avLst/>
              <a:gdLst/>
              <a:ahLst/>
              <a:cxnLst/>
              <a:rect l="l" t="t" r="r" b="b"/>
              <a:pathLst>
                <a:path w="7548" h="1258" extrusionOk="0">
                  <a:moveTo>
                    <a:pt x="833" y="0"/>
                  </a:moveTo>
                  <a:cubicBezTo>
                    <a:pt x="1" y="0"/>
                    <a:pt x="1" y="1258"/>
                    <a:pt x="833" y="1258"/>
                  </a:cubicBezTo>
                  <a:lnTo>
                    <a:pt x="6716" y="1258"/>
                  </a:lnTo>
                  <a:cubicBezTo>
                    <a:pt x="7548" y="1258"/>
                    <a:pt x="7548" y="0"/>
                    <a:pt x="6716" y="0"/>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2095;p50"/>
          <p:cNvGrpSpPr/>
          <p:nvPr/>
        </p:nvGrpSpPr>
        <p:grpSpPr>
          <a:xfrm>
            <a:off x="4235268" y="2424690"/>
            <a:ext cx="673464" cy="505541"/>
            <a:chOff x="3399345" y="2739136"/>
            <a:chExt cx="691371" cy="518983"/>
          </a:xfrm>
        </p:grpSpPr>
        <p:sp>
          <p:nvSpPr>
            <p:cNvPr id="2096" name="Google Shape;2096;p50"/>
            <p:cNvSpPr/>
            <p:nvPr/>
          </p:nvSpPr>
          <p:spPr>
            <a:xfrm>
              <a:off x="3399345" y="3107128"/>
              <a:ext cx="691371" cy="150991"/>
            </a:xfrm>
            <a:custGeom>
              <a:avLst/>
              <a:gdLst/>
              <a:ahLst/>
              <a:cxnLst/>
              <a:rect l="l" t="t" r="r" b="b"/>
              <a:pathLst>
                <a:path w="47854" h="10451" extrusionOk="0">
                  <a:moveTo>
                    <a:pt x="0" y="0"/>
                  </a:moveTo>
                  <a:lnTo>
                    <a:pt x="0" y="6289"/>
                  </a:lnTo>
                  <a:cubicBezTo>
                    <a:pt x="0" y="8601"/>
                    <a:pt x="1850" y="10451"/>
                    <a:pt x="4162" y="10451"/>
                  </a:cubicBezTo>
                  <a:lnTo>
                    <a:pt x="43691" y="10451"/>
                  </a:lnTo>
                  <a:cubicBezTo>
                    <a:pt x="45985" y="10451"/>
                    <a:pt x="47853" y="8601"/>
                    <a:pt x="47853" y="6289"/>
                  </a:cubicBezTo>
                  <a:lnTo>
                    <a:pt x="47853"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0"/>
            <p:cNvSpPr/>
            <p:nvPr/>
          </p:nvSpPr>
          <p:spPr>
            <a:xfrm>
              <a:off x="3399345" y="2739136"/>
              <a:ext cx="691371" cy="368007"/>
            </a:xfrm>
            <a:custGeom>
              <a:avLst/>
              <a:gdLst/>
              <a:ahLst/>
              <a:cxnLst/>
              <a:rect l="l" t="t" r="r" b="b"/>
              <a:pathLst>
                <a:path w="47854" h="25472" extrusionOk="0">
                  <a:moveTo>
                    <a:pt x="4162" y="1"/>
                  </a:moveTo>
                  <a:cubicBezTo>
                    <a:pt x="1850" y="1"/>
                    <a:pt x="0" y="1869"/>
                    <a:pt x="0" y="4162"/>
                  </a:cubicBezTo>
                  <a:lnTo>
                    <a:pt x="0" y="25471"/>
                  </a:lnTo>
                  <a:lnTo>
                    <a:pt x="47853" y="25471"/>
                  </a:lnTo>
                  <a:lnTo>
                    <a:pt x="47853" y="4162"/>
                  </a:lnTo>
                  <a:cubicBezTo>
                    <a:pt x="47853" y="1869"/>
                    <a:pt x="45985" y="1"/>
                    <a:pt x="43691"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0"/>
            <p:cNvSpPr/>
            <p:nvPr/>
          </p:nvSpPr>
          <p:spPr>
            <a:xfrm>
              <a:off x="3679136" y="2813699"/>
              <a:ext cx="171318" cy="212190"/>
            </a:xfrm>
            <a:custGeom>
              <a:avLst/>
              <a:gdLst/>
              <a:ahLst/>
              <a:cxnLst/>
              <a:rect l="l" t="t" r="r" b="b"/>
              <a:pathLst>
                <a:path w="11858" h="14687" extrusionOk="0">
                  <a:moveTo>
                    <a:pt x="1" y="0"/>
                  </a:moveTo>
                  <a:lnTo>
                    <a:pt x="1" y="14687"/>
                  </a:lnTo>
                  <a:lnTo>
                    <a:pt x="11858" y="7344"/>
                  </a:lnTo>
                  <a:lnTo>
                    <a:pt x="1" y="0"/>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0"/>
            <p:cNvSpPr/>
            <p:nvPr/>
          </p:nvSpPr>
          <p:spPr>
            <a:xfrm>
              <a:off x="3599501" y="3174728"/>
              <a:ext cx="401409" cy="18189"/>
            </a:xfrm>
            <a:custGeom>
              <a:avLst/>
              <a:gdLst/>
              <a:ahLst/>
              <a:cxnLst/>
              <a:rect l="l" t="t" r="r" b="b"/>
              <a:pathLst>
                <a:path w="27784" h="1259" extrusionOk="0">
                  <a:moveTo>
                    <a:pt x="833" y="1"/>
                  </a:moveTo>
                  <a:cubicBezTo>
                    <a:pt x="1" y="1"/>
                    <a:pt x="1" y="1259"/>
                    <a:pt x="833" y="1259"/>
                  </a:cubicBezTo>
                  <a:lnTo>
                    <a:pt x="26952" y="1259"/>
                  </a:lnTo>
                  <a:cubicBezTo>
                    <a:pt x="27784" y="1259"/>
                    <a:pt x="27784" y="1"/>
                    <a:pt x="26952" y="1"/>
                  </a:cubicBezTo>
                  <a:close/>
                </a:path>
              </a:pathLst>
            </a:custGeom>
            <a:solidFill>
              <a:srgbClr val="F39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0"/>
            <p:cNvSpPr/>
            <p:nvPr/>
          </p:nvSpPr>
          <p:spPr>
            <a:xfrm>
              <a:off x="3459736" y="3174728"/>
              <a:ext cx="98359" cy="18189"/>
            </a:xfrm>
            <a:custGeom>
              <a:avLst/>
              <a:gdLst/>
              <a:ahLst/>
              <a:cxnLst/>
              <a:rect l="l" t="t" r="r" b="b"/>
              <a:pathLst>
                <a:path w="6808" h="1259" extrusionOk="0">
                  <a:moveTo>
                    <a:pt x="833" y="1"/>
                  </a:moveTo>
                  <a:cubicBezTo>
                    <a:pt x="0" y="1"/>
                    <a:pt x="0" y="1259"/>
                    <a:pt x="833" y="1259"/>
                  </a:cubicBezTo>
                  <a:lnTo>
                    <a:pt x="5975" y="1259"/>
                  </a:lnTo>
                  <a:cubicBezTo>
                    <a:pt x="6808" y="1259"/>
                    <a:pt x="6808" y="1"/>
                    <a:pt x="5975" y="1"/>
                  </a:cubicBezTo>
                  <a:close/>
                </a:path>
              </a:pathLst>
            </a:custGeom>
            <a:solidFill>
              <a:srgbClr val="F39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0"/>
            <p:cNvSpPr/>
            <p:nvPr/>
          </p:nvSpPr>
          <p:spPr>
            <a:xfrm>
              <a:off x="3537507" y="3142929"/>
              <a:ext cx="82582" cy="79649"/>
            </a:xfrm>
            <a:custGeom>
              <a:avLst/>
              <a:gdLst/>
              <a:ahLst/>
              <a:cxnLst/>
              <a:rect l="l" t="t" r="r" b="b"/>
              <a:pathLst>
                <a:path w="5716" h="5513" extrusionOk="0">
                  <a:moveTo>
                    <a:pt x="629" y="1"/>
                  </a:moveTo>
                  <a:cubicBezTo>
                    <a:pt x="278" y="1"/>
                    <a:pt x="0" y="278"/>
                    <a:pt x="0" y="630"/>
                  </a:cubicBezTo>
                  <a:lnTo>
                    <a:pt x="0" y="4902"/>
                  </a:lnTo>
                  <a:cubicBezTo>
                    <a:pt x="0" y="5235"/>
                    <a:pt x="278" y="5513"/>
                    <a:pt x="629" y="5513"/>
                  </a:cubicBezTo>
                  <a:lnTo>
                    <a:pt x="5106" y="5513"/>
                  </a:lnTo>
                  <a:cubicBezTo>
                    <a:pt x="5439" y="5513"/>
                    <a:pt x="5716" y="5235"/>
                    <a:pt x="5716" y="4902"/>
                  </a:cubicBezTo>
                  <a:lnTo>
                    <a:pt x="5716" y="630"/>
                  </a:lnTo>
                  <a:cubicBezTo>
                    <a:pt x="5716" y="278"/>
                    <a:pt x="5439" y="1"/>
                    <a:pt x="5106"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 name="Google Shape;2102;p50"/>
          <p:cNvGrpSpPr/>
          <p:nvPr/>
        </p:nvGrpSpPr>
        <p:grpSpPr>
          <a:xfrm flipH="1">
            <a:off x="6770255" y="2409871"/>
            <a:ext cx="673470" cy="563351"/>
            <a:chOff x="4349658" y="2740479"/>
            <a:chExt cx="673470" cy="563351"/>
          </a:xfrm>
        </p:grpSpPr>
        <p:sp>
          <p:nvSpPr>
            <p:cNvPr id="2103" name="Google Shape;2103;p50"/>
            <p:cNvSpPr/>
            <p:nvPr/>
          </p:nvSpPr>
          <p:spPr>
            <a:xfrm>
              <a:off x="4949880" y="2952655"/>
              <a:ext cx="73249" cy="166233"/>
            </a:xfrm>
            <a:custGeom>
              <a:avLst/>
              <a:gdLst/>
              <a:ahLst/>
              <a:cxnLst/>
              <a:rect l="l" t="t" r="r" b="b"/>
              <a:pathLst>
                <a:path w="5070" h="11506" extrusionOk="0">
                  <a:moveTo>
                    <a:pt x="1" y="1"/>
                  </a:moveTo>
                  <a:lnTo>
                    <a:pt x="1" y="11506"/>
                  </a:lnTo>
                  <a:lnTo>
                    <a:pt x="1296" y="11062"/>
                  </a:lnTo>
                  <a:cubicBezTo>
                    <a:pt x="3552" y="10267"/>
                    <a:pt x="5069" y="8140"/>
                    <a:pt x="5069" y="5753"/>
                  </a:cubicBezTo>
                  <a:cubicBezTo>
                    <a:pt x="5069" y="3367"/>
                    <a:pt x="3552" y="1240"/>
                    <a:pt x="1296" y="463"/>
                  </a:cubicBezTo>
                  <a:lnTo>
                    <a:pt x="1" y="1"/>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0"/>
            <p:cNvSpPr/>
            <p:nvPr/>
          </p:nvSpPr>
          <p:spPr>
            <a:xfrm>
              <a:off x="4716842" y="2775486"/>
              <a:ext cx="233053" cy="528345"/>
            </a:xfrm>
            <a:custGeom>
              <a:avLst/>
              <a:gdLst/>
              <a:ahLst/>
              <a:cxnLst/>
              <a:rect l="l" t="t" r="r" b="b"/>
              <a:pathLst>
                <a:path w="16131" h="36570" extrusionOk="0">
                  <a:moveTo>
                    <a:pt x="16131" y="0"/>
                  </a:moveTo>
                  <a:lnTo>
                    <a:pt x="1" y="7898"/>
                  </a:lnTo>
                  <a:lnTo>
                    <a:pt x="38" y="7954"/>
                  </a:lnTo>
                  <a:lnTo>
                    <a:pt x="38" y="28615"/>
                  </a:lnTo>
                  <a:lnTo>
                    <a:pt x="1" y="28671"/>
                  </a:lnTo>
                  <a:lnTo>
                    <a:pt x="16131" y="36569"/>
                  </a:lnTo>
                  <a:lnTo>
                    <a:pt x="16131" y="23769"/>
                  </a:lnTo>
                  <a:lnTo>
                    <a:pt x="16131"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0"/>
            <p:cNvSpPr/>
            <p:nvPr/>
          </p:nvSpPr>
          <p:spPr>
            <a:xfrm>
              <a:off x="4672488" y="2889592"/>
              <a:ext cx="44903" cy="300118"/>
            </a:xfrm>
            <a:custGeom>
              <a:avLst/>
              <a:gdLst/>
              <a:ahLst/>
              <a:cxnLst/>
              <a:rect l="l" t="t" r="r" b="b"/>
              <a:pathLst>
                <a:path w="3108" h="20773" extrusionOk="0">
                  <a:moveTo>
                    <a:pt x="3071" y="0"/>
                  </a:moveTo>
                  <a:lnTo>
                    <a:pt x="0" y="1517"/>
                  </a:lnTo>
                  <a:lnTo>
                    <a:pt x="0" y="19256"/>
                  </a:lnTo>
                  <a:lnTo>
                    <a:pt x="3071" y="20773"/>
                  </a:lnTo>
                  <a:lnTo>
                    <a:pt x="3108" y="20717"/>
                  </a:lnTo>
                  <a:lnTo>
                    <a:pt x="3108" y="56"/>
                  </a:lnTo>
                  <a:lnTo>
                    <a:pt x="3071" y="0"/>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0"/>
            <p:cNvSpPr/>
            <p:nvPr/>
          </p:nvSpPr>
          <p:spPr>
            <a:xfrm>
              <a:off x="4419136" y="2911509"/>
              <a:ext cx="253366" cy="256284"/>
            </a:xfrm>
            <a:custGeom>
              <a:avLst/>
              <a:gdLst/>
              <a:ahLst/>
              <a:cxnLst/>
              <a:rect l="l" t="t" r="r" b="b"/>
              <a:pathLst>
                <a:path w="17537" h="17739" extrusionOk="0">
                  <a:moveTo>
                    <a:pt x="4683" y="0"/>
                  </a:moveTo>
                  <a:cubicBezTo>
                    <a:pt x="2091" y="0"/>
                    <a:pt x="1" y="2102"/>
                    <a:pt x="1" y="4698"/>
                  </a:cubicBezTo>
                  <a:lnTo>
                    <a:pt x="1" y="13041"/>
                  </a:lnTo>
                  <a:cubicBezTo>
                    <a:pt x="1" y="13429"/>
                    <a:pt x="56" y="13818"/>
                    <a:pt x="149" y="14188"/>
                  </a:cubicBezTo>
                  <a:cubicBezTo>
                    <a:pt x="667" y="16278"/>
                    <a:pt x="2553" y="17739"/>
                    <a:pt x="4717" y="17739"/>
                  </a:cubicBezTo>
                  <a:lnTo>
                    <a:pt x="17536" y="17739"/>
                  </a:lnTo>
                  <a:lnTo>
                    <a:pt x="17536" y="0"/>
                  </a:lnTo>
                  <a:lnTo>
                    <a:pt x="11525" y="0"/>
                  </a:lnTo>
                  <a:lnTo>
                    <a:pt x="11525" y="2183"/>
                  </a:lnTo>
                  <a:lnTo>
                    <a:pt x="11525" y="2201"/>
                  </a:lnTo>
                  <a:cubicBezTo>
                    <a:pt x="14059" y="3219"/>
                    <a:pt x="15502" y="5901"/>
                    <a:pt x="14984" y="8583"/>
                  </a:cubicBezTo>
                  <a:cubicBezTo>
                    <a:pt x="14447" y="11265"/>
                    <a:pt x="12098" y="13207"/>
                    <a:pt x="9379" y="13207"/>
                  </a:cubicBezTo>
                  <a:cubicBezTo>
                    <a:pt x="6641" y="13207"/>
                    <a:pt x="4292" y="11265"/>
                    <a:pt x="3756" y="8583"/>
                  </a:cubicBezTo>
                  <a:cubicBezTo>
                    <a:pt x="3238" y="5901"/>
                    <a:pt x="4681" y="3219"/>
                    <a:pt x="7215" y="2201"/>
                  </a:cubicBezTo>
                  <a:lnTo>
                    <a:pt x="7215" y="2183"/>
                  </a:lnTo>
                  <a:lnTo>
                    <a:pt x="7215" y="0"/>
                  </a:lnTo>
                  <a:lnTo>
                    <a:pt x="4717" y="0"/>
                  </a:lnTo>
                  <a:cubicBezTo>
                    <a:pt x="4706" y="0"/>
                    <a:pt x="4695" y="0"/>
                    <a:pt x="4683" y="0"/>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0"/>
            <p:cNvSpPr/>
            <p:nvPr/>
          </p:nvSpPr>
          <p:spPr>
            <a:xfrm>
              <a:off x="4468041" y="2937153"/>
              <a:ext cx="178008" cy="165424"/>
            </a:xfrm>
            <a:custGeom>
              <a:avLst/>
              <a:gdLst/>
              <a:ahLst/>
              <a:cxnLst/>
              <a:rect l="l" t="t" r="r" b="b"/>
              <a:pathLst>
                <a:path w="12321" h="11450" extrusionOk="0">
                  <a:moveTo>
                    <a:pt x="5970" y="2459"/>
                  </a:moveTo>
                  <a:cubicBezTo>
                    <a:pt x="7645" y="2459"/>
                    <a:pt x="9249" y="3754"/>
                    <a:pt x="9249" y="5717"/>
                  </a:cubicBezTo>
                  <a:cubicBezTo>
                    <a:pt x="9249" y="7511"/>
                    <a:pt x="7788" y="8972"/>
                    <a:pt x="5994" y="8972"/>
                  </a:cubicBezTo>
                  <a:cubicBezTo>
                    <a:pt x="3090" y="8972"/>
                    <a:pt x="1628" y="5476"/>
                    <a:pt x="3682" y="3423"/>
                  </a:cubicBezTo>
                  <a:cubicBezTo>
                    <a:pt x="4347" y="2757"/>
                    <a:pt x="5167" y="2459"/>
                    <a:pt x="5970" y="2459"/>
                  </a:cubicBezTo>
                  <a:close/>
                  <a:moveTo>
                    <a:pt x="5994" y="1"/>
                  </a:moveTo>
                  <a:cubicBezTo>
                    <a:pt x="3034" y="1"/>
                    <a:pt x="574" y="2239"/>
                    <a:pt x="278" y="5180"/>
                  </a:cubicBezTo>
                  <a:cubicBezTo>
                    <a:pt x="1" y="8121"/>
                    <a:pt x="1998" y="10785"/>
                    <a:pt x="4884" y="11340"/>
                  </a:cubicBezTo>
                  <a:cubicBezTo>
                    <a:pt x="5260" y="11414"/>
                    <a:pt x="5634" y="11450"/>
                    <a:pt x="6004" y="11450"/>
                  </a:cubicBezTo>
                  <a:cubicBezTo>
                    <a:pt x="8491" y="11450"/>
                    <a:pt x="10744" y="9827"/>
                    <a:pt x="11469" y="7363"/>
                  </a:cubicBezTo>
                  <a:cubicBezTo>
                    <a:pt x="12320" y="4533"/>
                    <a:pt x="10859" y="1536"/>
                    <a:pt x="8140" y="426"/>
                  </a:cubicBezTo>
                  <a:cubicBezTo>
                    <a:pt x="7455" y="149"/>
                    <a:pt x="6715" y="1"/>
                    <a:pt x="5994"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0"/>
            <p:cNvSpPr/>
            <p:nvPr/>
          </p:nvSpPr>
          <p:spPr>
            <a:xfrm>
              <a:off x="4507324" y="2972708"/>
              <a:ext cx="110119" cy="94313"/>
            </a:xfrm>
            <a:custGeom>
              <a:avLst/>
              <a:gdLst/>
              <a:ahLst/>
              <a:cxnLst/>
              <a:rect l="l" t="t" r="r" b="b"/>
              <a:pathLst>
                <a:path w="7622" h="6528" extrusionOk="0">
                  <a:moveTo>
                    <a:pt x="3275" y="0"/>
                  </a:moveTo>
                  <a:cubicBezTo>
                    <a:pt x="1462" y="0"/>
                    <a:pt x="1" y="1461"/>
                    <a:pt x="1" y="3256"/>
                  </a:cubicBezTo>
                  <a:cubicBezTo>
                    <a:pt x="1" y="5222"/>
                    <a:pt x="1612" y="6527"/>
                    <a:pt x="3291" y="6527"/>
                  </a:cubicBezTo>
                  <a:cubicBezTo>
                    <a:pt x="4091" y="6527"/>
                    <a:pt x="4906" y="6231"/>
                    <a:pt x="5569" y="5568"/>
                  </a:cubicBezTo>
                  <a:cubicBezTo>
                    <a:pt x="7622" y="3515"/>
                    <a:pt x="6161" y="0"/>
                    <a:pt x="3275" y="0"/>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0"/>
            <p:cNvSpPr/>
            <p:nvPr/>
          </p:nvSpPr>
          <p:spPr>
            <a:xfrm>
              <a:off x="4523361" y="2740479"/>
              <a:ext cx="62283" cy="202843"/>
            </a:xfrm>
            <a:custGeom>
              <a:avLst/>
              <a:gdLst/>
              <a:ahLst/>
              <a:cxnLst/>
              <a:rect l="l" t="t" r="r" b="b"/>
              <a:pathLst>
                <a:path w="4311" h="14040" extrusionOk="0">
                  <a:moveTo>
                    <a:pt x="1" y="0"/>
                  </a:moveTo>
                  <a:lnTo>
                    <a:pt x="1" y="14021"/>
                  </a:lnTo>
                  <a:lnTo>
                    <a:pt x="1" y="14039"/>
                  </a:lnTo>
                  <a:cubicBezTo>
                    <a:pt x="694" y="13762"/>
                    <a:pt x="1425" y="13623"/>
                    <a:pt x="2156" y="13623"/>
                  </a:cubicBezTo>
                  <a:cubicBezTo>
                    <a:pt x="2886" y="13623"/>
                    <a:pt x="3617" y="13762"/>
                    <a:pt x="4311" y="14039"/>
                  </a:cubicBezTo>
                  <a:lnTo>
                    <a:pt x="4311" y="14021"/>
                  </a:lnTo>
                  <a:lnTo>
                    <a:pt x="4311" y="11838"/>
                  </a:lnTo>
                  <a:lnTo>
                    <a:pt x="4311"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0"/>
            <p:cNvSpPr/>
            <p:nvPr/>
          </p:nvSpPr>
          <p:spPr>
            <a:xfrm>
              <a:off x="4349658" y="2953999"/>
              <a:ext cx="74303" cy="162491"/>
            </a:xfrm>
            <a:custGeom>
              <a:avLst/>
              <a:gdLst/>
              <a:ahLst/>
              <a:cxnLst/>
              <a:rect l="l" t="t" r="r" b="b"/>
              <a:pathLst>
                <a:path w="5143" h="11247" extrusionOk="0">
                  <a:moveTo>
                    <a:pt x="5050" y="0"/>
                  </a:moveTo>
                  <a:lnTo>
                    <a:pt x="3663" y="481"/>
                  </a:lnTo>
                  <a:cubicBezTo>
                    <a:pt x="1462" y="1240"/>
                    <a:pt x="0" y="3311"/>
                    <a:pt x="0" y="5642"/>
                  </a:cubicBezTo>
                  <a:cubicBezTo>
                    <a:pt x="0" y="7954"/>
                    <a:pt x="1462" y="10026"/>
                    <a:pt x="3663" y="10784"/>
                  </a:cubicBezTo>
                  <a:lnTo>
                    <a:pt x="4958" y="11247"/>
                  </a:lnTo>
                  <a:cubicBezTo>
                    <a:pt x="4865" y="10877"/>
                    <a:pt x="4810" y="10488"/>
                    <a:pt x="4810" y="10100"/>
                  </a:cubicBezTo>
                  <a:lnTo>
                    <a:pt x="4810" y="1757"/>
                  </a:lnTo>
                  <a:cubicBezTo>
                    <a:pt x="4810" y="1166"/>
                    <a:pt x="4921" y="574"/>
                    <a:pt x="5143" y="37"/>
                  </a:cubicBezTo>
                  <a:lnTo>
                    <a:pt x="5050" y="0"/>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7"/>
        <p:cNvGrpSpPr/>
        <p:nvPr/>
      </p:nvGrpSpPr>
      <p:grpSpPr>
        <a:xfrm>
          <a:off x="0" y="0"/>
          <a:ext cx="0" cy="0"/>
          <a:chOff x="0" y="0"/>
          <a:chExt cx="0" cy="0"/>
        </a:xfrm>
      </p:grpSpPr>
      <p:grpSp>
        <p:nvGrpSpPr>
          <p:cNvPr id="2138" name="Google Shape;2138;p52"/>
          <p:cNvGrpSpPr/>
          <p:nvPr/>
        </p:nvGrpSpPr>
        <p:grpSpPr>
          <a:xfrm>
            <a:off x="1331625" y="-64311"/>
            <a:ext cx="1321975" cy="4345187"/>
            <a:chOff x="1331625" y="-64311"/>
            <a:chExt cx="1321975" cy="4345187"/>
          </a:xfrm>
        </p:grpSpPr>
        <p:sp>
          <p:nvSpPr>
            <p:cNvPr id="2139" name="Google Shape;2139;p52"/>
            <p:cNvSpPr/>
            <p:nvPr/>
          </p:nvSpPr>
          <p:spPr>
            <a:xfrm>
              <a:off x="1331625" y="2636050"/>
              <a:ext cx="998700" cy="843300"/>
            </a:xfrm>
            <a:prstGeom prst="rect">
              <a:avLst/>
            </a:prstGeom>
            <a:solidFill>
              <a:srgbClr val="EB5E6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0" name="Google Shape;2140;p52"/>
            <p:cNvSpPr/>
            <p:nvPr/>
          </p:nvSpPr>
          <p:spPr>
            <a:xfrm>
              <a:off x="1891663" y="2723425"/>
              <a:ext cx="309600" cy="294000"/>
            </a:xfrm>
            <a:prstGeom prst="star5">
              <a:avLst>
                <a:gd name="adj" fmla="val 24872"/>
                <a:gd name="hf" fmla="val 105146"/>
                <a:gd name="vf" fmla="val 110557"/>
              </a:avLst>
            </a:prstGeom>
            <a:solidFill>
              <a:srgbClr val="F5EB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1" name="Google Shape;2141;p52"/>
            <p:cNvSpPr/>
            <p:nvPr/>
          </p:nvSpPr>
          <p:spPr>
            <a:xfrm>
              <a:off x="1505165" y="-64311"/>
              <a:ext cx="1148435" cy="4345187"/>
            </a:xfrm>
            <a:custGeom>
              <a:avLst/>
              <a:gdLst/>
              <a:ahLst/>
              <a:cxnLst/>
              <a:rect l="l" t="t" r="r" b="b"/>
              <a:pathLst>
                <a:path w="35841" h="135607" extrusionOk="0">
                  <a:moveTo>
                    <a:pt x="4211" y="3225"/>
                  </a:moveTo>
                  <a:cubicBezTo>
                    <a:pt x="4378" y="3225"/>
                    <a:pt x="4512" y="3358"/>
                    <a:pt x="4512" y="3525"/>
                  </a:cubicBezTo>
                  <a:lnTo>
                    <a:pt x="4512" y="5430"/>
                  </a:lnTo>
                  <a:cubicBezTo>
                    <a:pt x="4512" y="5597"/>
                    <a:pt x="4378" y="5731"/>
                    <a:pt x="4211" y="5731"/>
                  </a:cubicBezTo>
                  <a:lnTo>
                    <a:pt x="1789" y="5731"/>
                  </a:lnTo>
                  <a:cubicBezTo>
                    <a:pt x="1621" y="5731"/>
                    <a:pt x="1488" y="5597"/>
                    <a:pt x="1488" y="5430"/>
                  </a:cubicBezTo>
                  <a:lnTo>
                    <a:pt x="1488" y="3525"/>
                  </a:lnTo>
                  <a:cubicBezTo>
                    <a:pt x="1488" y="3358"/>
                    <a:pt x="1621" y="3225"/>
                    <a:pt x="1789" y="3225"/>
                  </a:cubicBezTo>
                  <a:close/>
                  <a:moveTo>
                    <a:pt x="33184" y="3225"/>
                  </a:moveTo>
                  <a:cubicBezTo>
                    <a:pt x="33351" y="3225"/>
                    <a:pt x="33485" y="3358"/>
                    <a:pt x="33485" y="3525"/>
                  </a:cubicBezTo>
                  <a:lnTo>
                    <a:pt x="33485" y="5430"/>
                  </a:lnTo>
                  <a:cubicBezTo>
                    <a:pt x="33485" y="5597"/>
                    <a:pt x="33351" y="5731"/>
                    <a:pt x="33184" y="5731"/>
                  </a:cubicBezTo>
                  <a:lnTo>
                    <a:pt x="30761" y="5731"/>
                  </a:lnTo>
                  <a:cubicBezTo>
                    <a:pt x="30594" y="5731"/>
                    <a:pt x="30460" y="5597"/>
                    <a:pt x="30460" y="5430"/>
                  </a:cubicBezTo>
                  <a:lnTo>
                    <a:pt x="30460" y="3525"/>
                  </a:lnTo>
                  <a:cubicBezTo>
                    <a:pt x="30460" y="3358"/>
                    <a:pt x="30594" y="3225"/>
                    <a:pt x="30761" y="3225"/>
                  </a:cubicBezTo>
                  <a:close/>
                  <a:moveTo>
                    <a:pt x="4211" y="7786"/>
                  </a:moveTo>
                  <a:cubicBezTo>
                    <a:pt x="4378" y="7786"/>
                    <a:pt x="4512" y="7920"/>
                    <a:pt x="4512" y="8087"/>
                  </a:cubicBezTo>
                  <a:lnTo>
                    <a:pt x="4512" y="9975"/>
                  </a:lnTo>
                  <a:cubicBezTo>
                    <a:pt x="4512" y="10142"/>
                    <a:pt x="4378" y="10276"/>
                    <a:pt x="4211" y="10276"/>
                  </a:cubicBezTo>
                  <a:lnTo>
                    <a:pt x="1789" y="10276"/>
                  </a:lnTo>
                  <a:cubicBezTo>
                    <a:pt x="1621" y="10276"/>
                    <a:pt x="1488" y="10142"/>
                    <a:pt x="1488" y="9975"/>
                  </a:cubicBezTo>
                  <a:lnTo>
                    <a:pt x="1488" y="8087"/>
                  </a:lnTo>
                  <a:cubicBezTo>
                    <a:pt x="1488" y="7920"/>
                    <a:pt x="1621" y="7786"/>
                    <a:pt x="1789" y="7786"/>
                  </a:cubicBezTo>
                  <a:close/>
                  <a:moveTo>
                    <a:pt x="33184" y="7786"/>
                  </a:moveTo>
                  <a:cubicBezTo>
                    <a:pt x="33351" y="7786"/>
                    <a:pt x="33485" y="7920"/>
                    <a:pt x="33485" y="8087"/>
                  </a:cubicBezTo>
                  <a:lnTo>
                    <a:pt x="33485" y="9975"/>
                  </a:lnTo>
                  <a:cubicBezTo>
                    <a:pt x="33485" y="10142"/>
                    <a:pt x="33351" y="10276"/>
                    <a:pt x="33184" y="10276"/>
                  </a:cubicBezTo>
                  <a:lnTo>
                    <a:pt x="30761" y="10276"/>
                  </a:lnTo>
                  <a:cubicBezTo>
                    <a:pt x="30594" y="10276"/>
                    <a:pt x="30460" y="10142"/>
                    <a:pt x="30460" y="9975"/>
                  </a:cubicBezTo>
                  <a:lnTo>
                    <a:pt x="30460" y="8087"/>
                  </a:lnTo>
                  <a:cubicBezTo>
                    <a:pt x="30460" y="7920"/>
                    <a:pt x="30594" y="7786"/>
                    <a:pt x="30761" y="7786"/>
                  </a:cubicBezTo>
                  <a:close/>
                  <a:moveTo>
                    <a:pt x="4211" y="12331"/>
                  </a:moveTo>
                  <a:cubicBezTo>
                    <a:pt x="4378" y="12331"/>
                    <a:pt x="4512" y="12465"/>
                    <a:pt x="4512" y="12632"/>
                  </a:cubicBezTo>
                  <a:lnTo>
                    <a:pt x="4512" y="14536"/>
                  </a:lnTo>
                  <a:cubicBezTo>
                    <a:pt x="4512" y="14703"/>
                    <a:pt x="4378" y="14837"/>
                    <a:pt x="4211" y="14837"/>
                  </a:cubicBezTo>
                  <a:lnTo>
                    <a:pt x="1789" y="14837"/>
                  </a:lnTo>
                  <a:cubicBezTo>
                    <a:pt x="1621" y="14837"/>
                    <a:pt x="1488" y="14703"/>
                    <a:pt x="1488" y="14536"/>
                  </a:cubicBezTo>
                  <a:lnTo>
                    <a:pt x="1488" y="12632"/>
                  </a:lnTo>
                  <a:cubicBezTo>
                    <a:pt x="1488" y="12465"/>
                    <a:pt x="1621" y="12331"/>
                    <a:pt x="1789" y="12331"/>
                  </a:cubicBezTo>
                  <a:close/>
                  <a:moveTo>
                    <a:pt x="33184" y="12331"/>
                  </a:moveTo>
                  <a:cubicBezTo>
                    <a:pt x="33351" y="12331"/>
                    <a:pt x="33485" y="12465"/>
                    <a:pt x="33485" y="12632"/>
                  </a:cubicBezTo>
                  <a:lnTo>
                    <a:pt x="33485" y="14536"/>
                  </a:lnTo>
                  <a:cubicBezTo>
                    <a:pt x="33485" y="14703"/>
                    <a:pt x="33351" y="14837"/>
                    <a:pt x="33184" y="14837"/>
                  </a:cubicBezTo>
                  <a:lnTo>
                    <a:pt x="30761" y="14837"/>
                  </a:lnTo>
                  <a:cubicBezTo>
                    <a:pt x="30594" y="14837"/>
                    <a:pt x="30460" y="14703"/>
                    <a:pt x="30460" y="14536"/>
                  </a:cubicBezTo>
                  <a:lnTo>
                    <a:pt x="30460" y="12632"/>
                  </a:lnTo>
                  <a:cubicBezTo>
                    <a:pt x="30460" y="12465"/>
                    <a:pt x="30594" y="12331"/>
                    <a:pt x="30761" y="12331"/>
                  </a:cubicBezTo>
                  <a:close/>
                  <a:moveTo>
                    <a:pt x="4211" y="16892"/>
                  </a:moveTo>
                  <a:cubicBezTo>
                    <a:pt x="4378" y="16892"/>
                    <a:pt x="4512" y="17026"/>
                    <a:pt x="4512" y="17193"/>
                  </a:cubicBezTo>
                  <a:lnTo>
                    <a:pt x="4512" y="19098"/>
                  </a:lnTo>
                  <a:cubicBezTo>
                    <a:pt x="4512" y="19248"/>
                    <a:pt x="4378" y="19399"/>
                    <a:pt x="4211" y="19399"/>
                  </a:cubicBezTo>
                  <a:lnTo>
                    <a:pt x="1789" y="19399"/>
                  </a:lnTo>
                  <a:cubicBezTo>
                    <a:pt x="1621" y="19399"/>
                    <a:pt x="1488" y="19248"/>
                    <a:pt x="1488" y="19081"/>
                  </a:cubicBezTo>
                  <a:lnTo>
                    <a:pt x="1488" y="17193"/>
                  </a:lnTo>
                  <a:cubicBezTo>
                    <a:pt x="1488" y="17026"/>
                    <a:pt x="1621" y="16892"/>
                    <a:pt x="1789" y="16892"/>
                  </a:cubicBezTo>
                  <a:close/>
                  <a:moveTo>
                    <a:pt x="33184" y="16892"/>
                  </a:moveTo>
                  <a:cubicBezTo>
                    <a:pt x="33351" y="16892"/>
                    <a:pt x="33485" y="17026"/>
                    <a:pt x="33485" y="17193"/>
                  </a:cubicBezTo>
                  <a:lnTo>
                    <a:pt x="33485" y="19098"/>
                  </a:lnTo>
                  <a:cubicBezTo>
                    <a:pt x="33485" y="19248"/>
                    <a:pt x="33351" y="19399"/>
                    <a:pt x="33184" y="19399"/>
                  </a:cubicBezTo>
                  <a:lnTo>
                    <a:pt x="30761" y="19399"/>
                  </a:lnTo>
                  <a:cubicBezTo>
                    <a:pt x="30594" y="19399"/>
                    <a:pt x="30460" y="19248"/>
                    <a:pt x="30460" y="19081"/>
                  </a:cubicBezTo>
                  <a:lnTo>
                    <a:pt x="30460" y="17193"/>
                  </a:lnTo>
                  <a:cubicBezTo>
                    <a:pt x="30460" y="17026"/>
                    <a:pt x="30594" y="16892"/>
                    <a:pt x="30761" y="16892"/>
                  </a:cubicBezTo>
                  <a:close/>
                  <a:moveTo>
                    <a:pt x="4211" y="21454"/>
                  </a:moveTo>
                  <a:cubicBezTo>
                    <a:pt x="4378" y="21454"/>
                    <a:pt x="4512" y="21587"/>
                    <a:pt x="4512" y="21754"/>
                  </a:cubicBezTo>
                  <a:lnTo>
                    <a:pt x="4512" y="23643"/>
                  </a:lnTo>
                  <a:cubicBezTo>
                    <a:pt x="4512" y="23810"/>
                    <a:pt x="4378" y="23943"/>
                    <a:pt x="4211" y="23943"/>
                  </a:cubicBezTo>
                  <a:lnTo>
                    <a:pt x="1789" y="23943"/>
                  </a:lnTo>
                  <a:cubicBezTo>
                    <a:pt x="1621" y="23943"/>
                    <a:pt x="1488" y="23810"/>
                    <a:pt x="1488" y="23643"/>
                  </a:cubicBezTo>
                  <a:lnTo>
                    <a:pt x="1488" y="21754"/>
                  </a:lnTo>
                  <a:cubicBezTo>
                    <a:pt x="1488" y="21587"/>
                    <a:pt x="1621" y="21454"/>
                    <a:pt x="1789" y="21454"/>
                  </a:cubicBezTo>
                  <a:close/>
                  <a:moveTo>
                    <a:pt x="33184" y="21454"/>
                  </a:moveTo>
                  <a:cubicBezTo>
                    <a:pt x="33351" y="21454"/>
                    <a:pt x="33485" y="21587"/>
                    <a:pt x="33485" y="21754"/>
                  </a:cubicBezTo>
                  <a:lnTo>
                    <a:pt x="33485" y="23643"/>
                  </a:lnTo>
                  <a:cubicBezTo>
                    <a:pt x="33485" y="23810"/>
                    <a:pt x="33351" y="23943"/>
                    <a:pt x="33184" y="23943"/>
                  </a:cubicBezTo>
                  <a:lnTo>
                    <a:pt x="30761" y="23943"/>
                  </a:lnTo>
                  <a:cubicBezTo>
                    <a:pt x="30594" y="23943"/>
                    <a:pt x="30460" y="23810"/>
                    <a:pt x="30460" y="23643"/>
                  </a:cubicBezTo>
                  <a:lnTo>
                    <a:pt x="30460" y="21754"/>
                  </a:lnTo>
                  <a:cubicBezTo>
                    <a:pt x="30460" y="21587"/>
                    <a:pt x="30594" y="21454"/>
                    <a:pt x="30761" y="21454"/>
                  </a:cubicBezTo>
                  <a:close/>
                  <a:moveTo>
                    <a:pt x="4211" y="25998"/>
                  </a:moveTo>
                  <a:cubicBezTo>
                    <a:pt x="4378" y="25998"/>
                    <a:pt x="4512" y="26132"/>
                    <a:pt x="4512" y="26299"/>
                  </a:cubicBezTo>
                  <a:lnTo>
                    <a:pt x="4512" y="28204"/>
                  </a:lnTo>
                  <a:cubicBezTo>
                    <a:pt x="4512" y="28371"/>
                    <a:pt x="4378" y="28505"/>
                    <a:pt x="4211" y="28505"/>
                  </a:cubicBezTo>
                  <a:lnTo>
                    <a:pt x="1789" y="28505"/>
                  </a:lnTo>
                  <a:cubicBezTo>
                    <a:pt x="1621" y="28505"/>
                    <a:pt x="1488" y="28371"/>
                    <a:pt x="1488" y="28204"/>
                  </a:cubicBezTo>
                  <a:lnTo>
                    <a:pt x="1488" y="26299"/>
                  </a:lnTo>
                  <a:cubicBezTo>
                    <a:pt x="1488" y="26132"/>
                    <a:pt x="1621" y="25998"/>
                    <a:pt x="1789" y="25998"/>
                  </a:cubicBezTo>
                  <a:close/>
                  <a:moveTo>
                    <a:pt x="33184" y="25998"/>
                  </a:moveTo>
                  <a:cubicBezTo>
                    <a:pt x="33351" y="25998"/>
                    <a:pt x="33485" y="26132"/>
                    <a:pt x="33485" y="26299"/>
                  </a:cubicBezTo>
                  <a:lnTo>
                    <a:pt x="33485" y="28204"/>
                  </a:lnTo>
                  <a:cubicBezTo>
                    <a:pt x="33485" y="28371"/>
                    <a:pt x="33351" y="28505"/>
                    <a:pt x="33184" y="28505"/>
                  </a:cubicBezTo>
                  <a:lnTo>
                    <a:pt x="30761" y="28505"/>
                  </a:lnTo>
                  <a:cubicBezTo>
                    <a:pt x="30594" y="28505"/>
                    <a:pt x="30460" y="28371"/>
                    <a:pt x="30460" y="28204"/>
                  </a:cubicBezTo>
                  <a:lnTo>
                    <a:pt x="30460" y="26299"/>
                  </a:lnTo>
                  <a:cubicBezTo>
                    <a:pt x="30460" y="26132"/>
                    <a:pt x="30594" y="25998"/>
                    <a:pt x="30761" y="25998"/>
                  </a:cubicBezTo>
                  <a:close/>
                  <a:moveTo>
                    <a:pt x="4211" y="30560"/>
                  </a:moveTo>
                  <a:cubicBezTo>
                    <a:pt x="4378" y="30560"/>
                    <a:pt x="4512" y="30694"/>
                    <a:pt x="4512" y="30861"/>
                  </a:cubicBezTo>
                  <a:lnTo>
                    <a:pt x="4512" y="32749"/>
                  </a:lnTo>
                  <a:cubicBezTo>
                    <a:pt x="4512" y="32916"/>
                    <a:pt x="4378" y="33049"/>
                    <a:pt x="4211" y="33049"/>
                  </a:cubicBezTo>
                  <a:lnTo>
                    <a:pt x="1789" y="33049"/>
                  </a:lnTo>
                  <a:cubicBezTo>
                    <a:pt x="1621" y="33049"/>
                    <a:pt x="1488" y="32916"/>
                    <a:pt x="1488" y="32749"/>
                  </a:cubicBezTo>
                  <a:lnTo>
                    <a:pt x="1488" y="30861"/>
                  </a:lnTo>
                  <a:cubicBezTo>
                    <a:pt x="1488" y="30694"/>
                    <a:pt x="1621" y="30560"/>
                    <a:pt x="1789" y="30560"/>
                  </a:cubicBezTo>
                  <a:close/>
                  <a:moveTo>
                    <a:pt x="33184" y="30560"/>
                  </a:moveTo>
                  <a:cubicBezTo>
                    <a:pt x="33351" y="30560"/>
                    <a:pt x="33485" y="30694"/>
                    <a:pt x="33485" y="30861"/>
                  </a:cubicBezTo>
                  <a:lnTo>
                    <a:pt x="33485" y="32749"/>
                  </a:lnTo>
                  <a:cubicBezTo>
                    <a:pt x="33485" y="32916"/>
                    <a:pt x="33351" y="33049"/>
                    <a:pt x="33184" y="33049"/>
                  </a:cubicBezTo>
                  <a:lnTo>
                    <a:pt x="30761" y="33049"/>
                  </a:lnTo>
                  <a:cubicBezTo>
                    <a:pt x="30594" y="33049"/>
                    <a:pt x="30460" y="32916"/>
                    <a:pt x="30460" y="32749"/>
                  </a:cubicBezTo>
                  <a:lnTo>
                    <a:pt x="30460" y="30861"/>
                  </a:lnTo>
                  <a:cubicBezTo>
                    <a:pt x="30460" y="30694"/>
                    <a:pt x="30594" y="30560"/>
                    <a:pt x="30761" y="30560"/>
                  </a:cubicBezTo>
                  <a:close/>
                  <a:moveTo>
                    <a:pt x="4211" y="35121"/>
                  </a:moveTo>
                  <a:cubicBezTo>
                    <a:pt x="4378" y="35121"/>
                    <a:pt x="4512" y="35255"/>
                    <a:pt x="4512" y="35422"/>
                  </a:cubicBezTo>
                  <a:lnTo>
                    <a:pt x="4512" y="37310"/>
                  </a:lnTo>
                  <a:cubicBezTo>
                    <a:pt x="4512" y="37477"/>
                    <a:pt x="4378" y="37611"/>
                    <a:pt x="4211" y="37611"/>
                  </a:cubicBezTo>
                  <a:lnTo>
                    <a:pt x="1789" y="37611"/>
                  </a:lnTo>
                  <a:cubicBezTo>
                    <a:pt x="1621" y="37611"/>
                    <a:pt x="1488" y="37477"/>
                    <a:pt x="1488" y="37310"/>
                  </a:cubicBezTo>
                  <a:lnTo>
                    <a:pt x="1488" y="35422"/>
                  </a:lnTo>
                  <a:cubicBezTo>
                    <a:pt x="1488" y="35255"/>
                    <a:pt x="1621" y="35121"/>
                    <a:pt x="1789" y="35121"/>
                  </a:cubicBezTo>
                  <a:close/>
                  <a:moveTo>
                    <a:pt x="33184" y="35105"/>
                  </a:moveTo>
                  <a:cubicBezTo>
                    <a:pt x="33351" y="35121"/>
                    <a:pt x="33485" y="35255"/>
                    <a:pt x="33485" y="35422"/>
                  </a:cubicBezTo>
                  <a:lnTo>
                    <a:pt x="33485" y="37310"/>
                  </a:lnTo>
                  <a:cubicBezTo>
                    <a:pt x="33485" y="37477"/>
                    <a:pt x="33351" y="37611"/>
                    <a:pt x="33184" y="37611"/>
                  </a:cubicBezTo>
                  <a:lnTo>
                    <a:pt x="30761" y="37611"/>
                  </a:lnTo>
                  <a:cubicBezTo>
                    <a:pt x="30594" y="37611"/>
                    <a:pt x="30460" y="37477"/>
                    <a:pt x="30460" y="37310"/>
                  </a:cubicBezTo>
                  <a:lnTo>
                    <a:pt x="30460" y="35422"/>
                  </a:lnTo>
                  <a:cubicBezTo>
                    <a:pt x="30460" y="35255"/>
                    <a:pt x="30594" y="35121"/>
                    <a:pt x="30761" y="35105"/>
                  </a:cubicBezTo>
                  <a:close/>
                  <a:moveTo>
                    <a:pt x="4211" y="39666"/>
                  </a:moveTo>
                  <a:cubicBezTo>
                    <a:pt x="4378" y="39666"/>
                    <a:pt x="4512" y="39800"/>
                    <a:pt x="4512" y="39967"/>
                  </a:cubicBezTo>
                  <a:lnTo>
                    <a:pt x="4512" y="41871"/>
                  </a:lnTo>
                  <a:cubicBezTo>
                    <a:pt x="4512" y="42039"/>
                    <a:pt x="4378" y="42172"/>
                    <a:pt x="4211" y="42172"/>
                  </a:cubicBezTo>
                  <a:lnTo>
                    <a:pt x="1789" y="42172"/>
                  </a:lnTo>
                  <a:cubicBezTo>
                    <a:pt x="1621" y="42172"/>
                    <a:pt x="1488" y="42039"/>
                    <a:pt x="1488" y="41871"/>
                  </a:cubicBezTo>
                  <a:lnTo>
                    <a:pt x="1488" y="39967"/>
                  </a:lnTo>
                  <a:cubicBezTo>
                    <a:pt x="1488" y="39800"/>
                    <a:pt x="1621" y="39666"/>
                    <a:pt x="1789" y="39666"/>
                  </a:cubicBezTo>
                  <a:close/>
                  <a:moveTo>
                    <a:pt x="33184" y="39666"/>
                  </a:moveTo>
                  <a:cubicBezTo>
                    <a:pt x="33351" y="39666"/>
                    <a:pt x="33485" y="39800"/>
                    <a:pt x="33485" y="39967"/>
                  </a:cubicBezTo>
                  <a:lnTo>
                    <a:pt x="33485" y="41871"/>
                  </a:lnTo>
                  <a:cubicBezTo>
                    <a:pt x="33485" y="42039"/>
                    <a:pt x="33351" y="42172"/>
                    <a:pt x="33184" y="42172"/>
                  </a:cubicBezTo>
                  <a:lnTo>
                    <a:pt x="30761" y="42172"/>
                  </a:lnTo>
                  <a:cubicBezTo>
                    <a:pt x="30594" y="42172"/>
                    <a:pt x="30460" y="42039"/>
                    <a:pt x="30460" y="41871"/>
                  </a:cubicBezTo>
                  <a:lnTo>
                    <a:pt x="30460" y="39967"/>
                  </a:lnTo>
                  <a:cubicBezTo>
                    <a:pt x="30460" y="39800"/>
                    <a:pt x="30594" y="39666"/>
                    <a:pt x="30761" y="39666"/>
                  </a:cubicBezTo>
                  <a:close/>
                  <a:moveTo>
                    <a:pt x="4211" y="44227"/>
                  </a:moveTo>
                  <a:cubicBezTo>
                    <a:pt x="4378" y="44227"/>
                    <a:pt x="4512" y="44361"/>
                    <a:pt x="4512" y="44528"/>
                  </a:cubicBezTo>
                  <a:lnTo>
                    <a:pt x="4512" y="46416"/>
                  </a:lnTo>
                  <a:cubicBezTo>
                    <a:pt x="4512" y="46583"/>
                    <a:pt x="4378" y="46717"/>
                    <a:pt x="4211" y="46717"/>
                  </a:cubicBezTo>
                  <a:lnTo>
                    <a:pt x="1789" y="46717"/>
                  </a:lnTo>
                  <a:cubicBezTo>
                    <a:pt x="1621" y="46717"/>
                    <a:pt x="1488" y="46583"/>
                    <a:pt x="1488" y="46416"/>
                  </a:cubicBezTo>
                  <a:lnTo>
                    <a:pt x="1488" y="44528"/>
                  </a:lnTo>
                  <a:cubicBezTo>
                    <a:pt x="1488" y="44361"/>
                    <a:pt x="1621" y="44227"/>
                    <a:pt x="1789" y="44227"/>
                  </a:cubicBezTo>
                  <a:close/>
                  <a:moveTo>
                    <a:pt x="33184" y="44227"/>
                  </a:moveTo>
                  <a:cubicBezTo>
                    <a:pt x="33351" y="44227"/>
                    <a:pt x="33485" y="44361"/>
                    <a:pt x="33485" y="44528"/>
                  </a:cubicBezTo>
                  <a:lnTo>
                    <a:pt x="33485" y="46416"/>
                  </a:lnTo>
                  <a:cubicBezTo>
                    <a:pt x="33485" y="46583"/>
                    <a:pt x="33351" y="46717"/>
                    <a:pt x="33184" y="46717"/>
                  </a:cubicBezTo>
                  <a:lnTo>
                    <a:pt x="30761" y="46717"/>
                  </a:lnTo>
                  <a:cubicBezTo>
                    <a:pt x="30594" y="46717"/>
                    <a:pt x="30460" y="46583"/>
                    <a:pt x="30460" y="46416"/>
                  </a:cubicBezTo>
                  <a:lnTo>
                    <a:pt x="30460" y="44528"/>
                  </a:lnTo>
                  <a:cubicBezTo>
                    <a:pt x="30460" y="44361"/>
                    <a:pt x="30594" y="44227"/>
                    <a:pt x="30761" y="44227"/>
                  </a:cubicBezTo>
                  <a:close/>
                  <a:moveTo>
                    <a:pt x="4211" y="48772"/>
                  </a:moveTo>
                  <a:cubicBezTo>
                    <a:pt x="4378" y="48772"/>
                    <a:pt x="4512" y="48906"/>
                    <a:pt x="4512" y="49090"/>
                  </a:cubicBezTo>
                  <a:lnTo>
                    <a:pt x="4512" y="50978"/>
                  </a:lnTo>
                  <a:cubicBezTo>
                    <a:pt x="4512" y="51145"/>
                    <a:pt x="4378" y="51278"/>
                    <a:pt x="4211" y="51278"/>
                  </a:cubicBezTo>
                  <a:lnTo>
                    <a:pt x="1789" y="51278"/>
                  </a:lnTo>
                  <a:cubicBezTo>
                    <a:pt x="1621" y="51278"/>
                    <a:pt x="1488" y="51145"/>
                    <a:pt x="1488" y="50978"/>
                  </a:cubicBezTo>
                  <a:lnTo>
                    <a:pt x="1488" y="49090"/>
                  </a:lnTo>
                  <a:cubicBezTo>
                    <a:pt x="1488" y="48906"/>
                    <a:pt x="1621" y="48772"/>
                    <a:pt x="1789" y="48772"/>
                  </a:cubicBezTo>
                  <a:close/>
                  <a:moveTo>
                    <a:pt x="27536" y="25998"/>
                  </a:moveTo>
                  <a:cubicBezTo>
                    <a:pt x="27720" y="25998"/>
                    <a:pt x="27871" y="26149"/>
                    <a:pt x="27871" y="26349"/>
                  </a:cubicBezTo>
                  <a:lnTo>
                    <a:pt x="27871" y="50944"/>
                  </a:lnTo>
                  <a:cubicBezTo>
                    <a:pt x="27871" y="51128"/>
                    <a:pt x="27720" y="51278"/>
                    <a:pt x="27536" y="51278"/>
                  </a:cubicBezTo>
                  <a:lnTo>
                    <a:pt x="6868" y="51278"/>
                  </a:lnTo>
                  <a:cubicBezTo>
                    <a:pt x="6684" y="51278"/>
                    <a:pt x="6534" y="51128"/>
                    <a:pt x="6534" y="50944"/>
                  </a:cubicBezTo>
                  <a:lnTo>
                    <a:pt x="6534" y="26349"/>
                  </a:lnTo>
                  <a:cubicBezTo>
                    <a:pt x="6534" y="26149"/>
                    <a:pt x="6684" y="25998"/>
                    <a:pt x="6868" y="25998"/>
                  </a:cubicBezTo>
                  <a:close/>
                  <a:moveTo>
                    <a:pt x="33184" y="48772"/>
                  </a:moveTo>
                  <a:cubicBezTo>
                    <a:pt x="33351" y="48772"/>
                    <a:pt x="33485" y="48922"/>
                    <a:pt x="33485" y="49090"/>
                  </a:cubicBezTo>
                  <a:lnTo>
                    <a:pt x="33485" y="50978"/>
                  </a:lnTo>
                  <a:cubicBezTo>
                    <a:pt x="33485" y="51145"/>
                    <a:pt x="33351" y="51278"/>
                    <a:pt x="33184" y="51278"/>
                  </a:cubicBezTo>
                  <a:lnTo>
                    <a:pt x="30761" y="51278"/>
                  </a:lnTo>
                  <a:cubicBezTo>
                    <a:pt x="30594" y="51278"/>
                    <a:pt x="30460" y="51145"/>
                    <a:pt x="30460" y="50978"/>
                  </a:cubicBezTo>
                  <a:lnTo>
                    <a:pt x="30460" y="49090"/>
                  </a:lnTo>
                  <a:cubicBezTo>
                    <a:pt x="30460" y="48906"/>
                    <a:pt x="30594" y="48772"/>
                    <a:pt x="30761" y="48772"/>
                  </a:cubicBezTo>
                  <a:close/>
                  <a:moveTo>
                    <a:pt x="4211" y="53334"/>
                  </a:moveTo>
                  <a:cubicBezTo>
                    <a:pt x="4378" y="53334"/>
                    <a:pt x="4512" y="53467"/>
                    <a:pt x="4512" y="53634"/>
                  </a:cubicBezTo>
                  <a:lnTo>
                    <a:pt x="4512" y="55539"/>
                  </a:lnTo>
                  <a:cubicBezTo>
                    <a:pt x="4512" y="55706"/>
                    <a:pt x="4378" y="55840"/>
                    <a:pt x="4211" y="55840"/>
                  </a:cubicBezTo>
                  <a:lnTo>
                    <a:pt x="1789" y="55840"/>
                  </a:lnTo>
                  <a:cubicBezTo>
                    <a:pt x="1621" y="55840"/>
                    <a:pt x="1488" y="55706"/>
                    <a:pt x="1488" y="55539"/>
                  </a:cubicBezTo>
                  <a:lnTo>
                    <a:pt x="1488" y="53634"/>
                  </a:lnTo>
                  <a:cubicBezTo>
                    <a:pt x="1488" y="53467"/>
                    <a:pt x="1621" y="53334"/>
                    <a:pt x="1789" y="53334"/>
                  </a:cubicBezTo>
                  <a:close/>
                  <a:moveTo>
                    <a:pt x="33184" y="53334"/>
                  </a:moveTo>
                  <a:cubicBezTo>
                    <a:pt x="33351" y="53334"/>
                    <a:pt x="33485" y="53467"/>
                    <a:pt x="33485" y="53634"/>
                  </a:cubicBezTo>
                  <a:lnTo>
                    <a:pt x="33485" y="55539"/>
                  </a:lnTo>
                  <a:cubicBezTo>
                    <a:pt x="33485" y="55706"/>
                    <a:pt x="33351" y="55840"/>
                    <a:pt x="33184" y="55840"/>
                  </a:cubicBezTo>
                  <a:lnTo>
                    <a:pt x="30761" y="55840"/>
                  </a:lnTo>
                  <a:cubicBezTo>
                    <a:pt x="30594" y="55840"/>
                    <a:pt x="30460" y="55706"/>
                    <a:pt x="30460" y="55539"/>
                  </a:cubicBezTo>
                  <a:lnTo>
                    <a:pt x="30460" y="53634"/>
                  </a:lnTo>
                  <a:cubicBezTo>
                    <a:pt x="30460" y="53467"/>
                    <a:pt x="30594" y="53334"/>
                    <a:pt x="30761" y="53334"/>
                  </a:cubicBezTo>
                  <a:close/>
                  <a:moveTo>
                    <a:pt x="4211" y="57895"/>
                  </a:moveTo>
                  <a:cubicBezTo>
                    <a:pt x="4378" y="57895"/>
                    <a:pt x="4512" y="58029"/>
                    <a:pt x="4512" y="58196"/>
                  </a:cubicBezTo>
                  <a:lnTo>
                    <a:pt x="4512" y="60084"/>
                  </a:lnTo>
                  <a:cubicBezTo>
                    <a:pt x="4512" y="60251"/>
                    <a:pt x="4378" y="60385"/>
                    <a:pt x="4211" y="60385"/>
                  </a:cubicBezTo>
                  <a:lnTo>
                    <a:pt x="1789" y="60385"/>
                  </a:lnTo>
                  <a:cubicBezTo>
                    <a:pt x="1621" y="60385"/>
                    <a:pt x="1488" y="60251"/>
                    <a:pt x="1488" y="60084"/>
                  </a:cubicBezTo>
                  <a:lnTo>
                    <a:pt x="1488" y="58196"/>
                  </a:lnTo>
                  <a:cubicBezTo>
                    <a:pt x="1488" y="58029"/>
                    <a:pt x="1621" y="57895"/>
                    <a:pt x="1789" y="57895"/>
                  </a:cubicBezTo>
                  <a:close/>
                  <a:moveTo>
                    <a:pt x="33184" y="57895"/>
                  </a:moveTo>
                  <a:cubicBezTo>
                    <a:pt x="33351" y="57895"/>
                    <a:pt x="33485" y="58029"/>
                    <a:pt x="33485" y="58196"/>
                  </a:cubicBezTo>
                  <a:lnTo>
                    <a:pt x="33485" y="60084"/>
                  </a:lnTo>
                  <a:cubicBezTo>
                    <a:pt x="33485" y="60251"/>
                    <a:pt x="33351" y="60385"/>
                    <a:pt x="33184" y="60385"/>
                  </a:cubicBezTo>
                  <a:lnTo>
                    <a:pt x="30761" y="60385"/>
                  </a:lnTo>
                  <a:cubicBezTo>
                    <a:pt x="30594" y="60385"/>
                    <a:pt x="30460" y="60251"/>
                    <a:pt x="30460" y="60084"/>
                  </a:cubicBezTo>
                  <a:lnTo>
                    <a:pt x="30460" y="58196"/>
                  </a:lnTo>
                  <a:cubicBezTo>
                    <a:pt x="30460" y="58029"/>
                    <a:pt x="30594" y="57895"/>
                    <a:pt x="30761" y="57895"/>
                  </a:cubicBezTo>
                  <a:close/>
                  <a:moveTo>
                    <a:pt x="4211" y="62440"/>
                  </a:moveTo>
                  <a:cubicBezTo>
                    <a:pt x="4378" y="62440"/>
                    <a:pt x="4512" y="62573"/>
                    <a:pt x="4512" y="62740"/>
                  </a:cubicBezTo>
                  <a:lnTo>
                    <a:pt x="4512" y="64645"/>
                  </a:lnTo>
                  <a:cubicBezTo>
                    <a:pt x="4512" y="64812"/>
                    <a:pt x="4378" y="64946"/>
                    <a:pt x="4211" y="64946"/>
                  </a:cubicBezTo>
                  <a:lnTo>
                    <a:pt x="1789" y="64946"/>
                  </a:lnTo>
                  <a:cubicBezTo>
                    <a:pt x="1621" y="64946"/>
                    <a:pt x="1488" y="64812"/>
                    <a:pt x="1488" y="64645"/>
                  </a:cubicBezTo>
                  <a:lnTo>
                    <a:pt x="1488" y="62740"/>
                  </a:lnTo>
                  <a:cubicBezTo>
                    <a:pt x="1488" y="62573"/>
                    <a:pt x="1621" y="62440"/>
                    <a:pt x="1789" y="62440"/>
                  </a:cubicBezTo>
                  <a:close/>
                  <a:moveTo>
                    <a:pt x="33184" y="62440"/>
                  </a:moveTo>
                  <a:cubicBezTo>
                    <a:pt x="33351" y="62440"/>
                    <a:pt x="33485" y="62573"/>
                    <a:pt x="33485" y="62740"/>
                  </a:cubicBezTo>
                  <a:lnTo>
                    <a:pt x="33485" y="64645"/>
                  </a:lnTo>
                  <a:cubicBezTo>
                    <a:pt x="33485" y="64812"/>
                    <a:pt x="33351" y="64946"/>
                    <a:pt x="33184" y="64946"/>
                  </a:cubicBezTo>
                  <a:lnTo>
                    <a:pt x="30761" y="64946"/>
                  </a:lnTo>
                  <a:cubicBezTo>
                    <a:pt x="30594" y="64946"/>
                    <a:pt x="30460" y="64812"/>
                    <a:pt x="30460" y="64645"/>
                  </a:cubicBezTo>
                  <a:lnTo>
                    <a:pt x="30460" y="62740"/>
                  </a:lnTo>
                  <a:cubicBezTo>
                    <a:pt x="30460" y="62573"/>
                    <a:pt x="30594" y="62440"/>
                    <a:pt x="30761" y="62440"/>
                  </a:cubicBezTo>
                  <a:close/>
                  <a:moveTo>
                    <a:pt x="4211" y="67001"/>
                  </a:moveTo>
                  <a:cubicBezTo>
                    <a:pt x="4378" y="67001"/>
                    <a:pt x="4512" y="67135"/>
                    <a:pt x="4512" y="67302"/>
                  </a:cubicBezTo>
                  <a:lnTo>
                    <a:pt x="4512" y="69190"/>
                  </a:lnTo>
                  <a:cubicBezTo>
                    <a:pt x="4512" y="69357"/>
                    <a:pt x="4378" y="69507"/>
                    <a:pt x="4211" y="69507"/>
                  </a:cubicBezTo>
                  <a:lnTo>
                    <a:pt x="1789" y="69507"/>
                  </a:lnTo>
                  <a:cubicBezTo>
                    <a:pt x="1621" y="69507"/>
                    <a:pt x="1488" y="69357"/>
                    <a:pt x="1488" y="69190"/>
                  </a:cubicBezTo>
                  <a:lnTo>
                    <a:pt x="1488" y="67302"/>
                  </a:lnTo>
                  <a:cubicBezTo>
                    <a:pt x="1488" y="67135"/>
                    <a:pt x="1621" y="67001"/>
                    <a:pt x="1789" y="67001"/>
                  </a:cubicBezTo>
                  <a:close/>
                  <a:moveTo>
                    <a:pt x="33184" y="67001"/>
                  </a:moveTo>
                  <a:cubicBezTo>
                    <a:pt x="33351" y="67001"/>
                    <a:pt x="33485" y="67135"/>
                    <a:pt x="33485" y="67302"/>
                  </a:cubicBezTo>
                  <a:lnTo>
                    <a:pt x="33485" y="69190"/>
                  </a:lnTo>
                  <a:cubicBezTo>
                    <a:pt x="33485" y="69357"/>
                    <a:pt x="33351" y="69507"/>
                    <a:pt x="33184" y="69507"/>
                  </a:cubicBezTo>
                  <a:lnTo>
                    <a:pt x="30761" y="69507"/>
                  </a:lnTo>
                  <a:cubicBezTo>
                    <a:pt x="30594" y="69507"/>
                    <a:pt x="30460" y="69357"/>
                    <a:pt x="30460" y="69190"/>
                  </a:cubicBezTo>
                  <a:lnTo>
                    <a:pt x="30460" y="67302"/>
                  </a:lnTo>
                  <a:cubicBezTo>
                    <a:pt x="30460" y="67135"/>
                    <a:pt x="30594" y="67001"/>
                    <a:pt x="30761" y="67001"/>
                  </a:cubicBezTo>
                  <a:close/>
                  <a:moveTo>
                    <a:pt x="4211" y="71562"/>
                  </a:moveTo>
                  <a:cubicBezTo>
                    <a:pt x="4378" y="71562"/>
                    <a:pt x="4512" y="71696"/>
                    <a:pt x="4512" y="71863"/>
                  </a:cubicBezTo>
                  <a:lnTo>
                    <a:pt x="4512" y="73751"/>
                  </a:lnTo>
                  <a:cubicBezTo>
                    <a:pt x="4512" y="73918"/>
                    <a:pt x="4378" y="74052"/>
                    <a:pt x="4211" y="74052"/>
                  </a:cubicBezTo>
                  <a:lnTo>
                    <a:pt x="1789" y="74052"/>
                  </a:lnTo>
                  <a:cubicBezTo>
                    <a:pt x="1621" y="74052"/>
                    <a:pt x="1488" y="73918"/>
                    <a:pt x="1488" y="73751"/>
                  </a:cubicBezTo>
                  <a:lnTo>
                    <a:pt x="1488" y="71863"/>
                  </a:lnTo>
                  <a:cubicBezTo>
                    <a:pt x="1488" y="71696"/>
                    <a:pt x="1621" y="71562"/>
                    <a:pt x="1789" y="71562"/>
                  </a:cubicBezTo>
                  <a:close/>
                  <a:moveTo>
                    <a:pt x="33184" y="71562"/>
                  </a:moveTo>
                  <a:cubicBezTo>
                    <a:pt x="33351" y="71562"/>
                    <a:pt x="33485" y="71696"/>
                    <a:pt x="33485" y="71863"/>
                  </a:cubicBezTo>
                  <a:lnTo>
                    <a:pt x="33485" y="73751"/>
                  </a:lnTo>
                  <a:cubicBezTo>
                    <a:pt x="33485" y="73918"/>
                    <a:pt x="33351" y="74052"/>
                    <a:pt x="33184" y="74052"/>
                  </a:cubicBezTo>
                  <a:lnTo>
                    <a:pt x="30761" y="74052"/>
                  </a:lnTo>
                  <a:cubicBezTo>
                    <a:pt x="30594" y="74052"/>
                    <a:pt x="30460" y="73918"/>
                    <a:pt x="30460" y="73751"/>
                  </a:cubicBezTo>
                  <a:lnTo>
                    <a:pt x="30460" y="71863"/>
                  </a:lnTo>
                  <a:cubicBezTo>
                    <a:pt x="30460" y="71696"/>
                    <a:pt x="30594" y="71562"/>
                    <a:pt x="30761" y="71562"/>
                  </a:cubicBezTo>
                  <a:close/>
                  <a:moveTo>
                    <a:pt x="4211" y="76107"/>
                  </a:moveTo>
                  <a:cubicBezTo>
                    <a:pt x="4378" y="76107"/>
                    <a:pt x="4512" y="76241"/>
                    <a:pt x="4512" y="76408"/>
                  </a:cubicBezTo>
                  <a:lnTo>
                    <a:pt x="4512" y="78313"/>
                  </a:lnTo>
                  <a:cubicBezTo>
                    <a:pt x="4512" y="78480"/>
                    <a:pt x="4378" y="78613"/>
                    <a:pt x="4211" y="78613"/>
                  </a:cubicBezTo>
                  <a:lnTo>
                    <a:pt x="1789" y="78613"/>
                  </a:lnTo>
                  <a:cubicBezTo>
                    <a:pt x="1621" y="78613"/>
                    <a:pt x="1488" y="78480"/>
                    <a:pt x="1488" y="78313"/>
                  </a:cubicBezTo>
                  <a:lnTo>
                    <a:pt x="1488" y="76408"/>
                  </a:lnTo>
                  <a:cubicBezTo>
                    <a:pt x="1488" y="76241"/>
                    <a:pt x="1621" y="76107"/>
                    <a:pt x="1789" y="76107"/>
                  </a:cubicBezTo>
                  <a:close/>
                  <a:moveTo>
                    <a:pt x="27536" y="53334"/>
                  </a:moveTo>
                  <a:cubicBezTo>
                    <a:pt x="27720" y="53334"/>
                    <a:pt x="27871" y="53484"/>
                    <a:pt x="27871" y="53668"/>
                  </a:cubicBezTo>
                  <a:lnTo>
                    <a:pt x="27871" y="78279"/>
                  </a:lnTo>
                  <a:cubicBezTo>
                    <a:pt x="27871" y="78463"/>
                    <a:pt x="27720" y="78613"/>
                    <a:pt x="27536" y="78613"/>
                  </a:cubicBezTo>
                  <a:lnTo>
                    <a:pt x="6868" y="78613"/>
                  </a:lnTo>
                  <a:cubicBezTo>
                    <a:pt x="6684" y="78613"/>
                    <a:pt x="6534" y="78463"/>
                    <a:pt x="6534" y="78279"/>
                  </a:cubicBezTo>
                  <a:lnTo>
                    <a:pt x="6534" y="53668"/>
                  </a:lnTo>
                  <a:cubicBezTo>
                    <a:pt x="6534" y="53484"/>
                    <a:pt x="6684" y="53334"/>
                    <a:pt x="6868" y="53334"/>
                  </a:cubicBezTo>
                  <a:close/>
                  <a:moveTo>
                    <a:pt x="33184" y="76107"/>
                  </a:moveTo>
                  <a:cubicBezTo>
                    <a:pt x="33351" y="76107"/>
                    <a:pt x="33485" y="76241"/>
                    <a:pt x="33485" y="76408"/>
                  </a:cubicBezTo>
                  <a:lnTo>
                    <a:pt x="33485" y="78313"/>
                  </a:lnTo>
                  <a:cubicBezTo>
                    <a:pt x="33485" y="78480"/>
                    <a:pt x="33351" y="78613"/>
                    <a:pt x="33184" y="78613"/>
                  </a:cubicBezTo>
                  <a:lnTo>
                    <a:pt x="30761" y="78613"/>
                  </a:lnTo>
                  <a:cubicBezTo>
                    <a:pt x="30594" y="78613"/>
                    <a:pt x="30460" y="78480"/>
                    <a:pt x="30460" y="78313"/>
                  </a:cubicBezTo>
                  <a:lnTo>
                    <a:pt x="30460" y="76408"/>
                  </a:lnTo>
                  <a:cubicBezTo>
                    <a:pt x="30460" y="76241"/>
                    <a:pt x="30594" y="76107"/>
                    <a:pt x="30761" y="76107"/>
                  </a:cubicBezTo>
                  <a:close/>
                  <a:moveTo>
                    <a:pt x="4211" y="80669"/>
                  </a:moveTo>
                  <a:cubicBezTo>
                    <a:pt x="4378" y="80669"/>
                    <a:pt x="4512" y="80802"/>
                    <a:pt x="4512" y="80969"/>
                  </a:cubicBezTo>
                  <a:lnTo>
                    <a:pt x="4512" y="82857"/>
                  </a:lnTo>
                  <a:cubicBezTo>
                    <a:pt x="4512" y="83025"/>
                    <a:pt x="4378" y="83158"/>
                    <a:pt x="4211" y="83158"/>
                  </a:cubicBezTo>
                  <a:lnTo>
                    <a:pt x="1789" y="83158"/>
                  </a:lnTo>
                  <a:cubicBezTo>
                    <a:pt x="1621" y="83158"/>
                    <a:pt x="1488" y="83025"/>
                    <a:pt x="1488" y="82857"/>
                  </a:cubicBezTo>
                  <a:lnTo>
                    <a:pt x="1488" y="80969"/>
                  </a:lnTo>
                  <a:cubicBezTo>
                    <a:pt x="1488" y="80802"/>
                    <a:pt x="1621" y="80669"/>
                    <a:pt x="1789" y="80669"/>
                  </a:cubicBezTo>
                  <a:close/>
                  <a:moveTo>
                    <a:pt x="33184" y="80669"/>
                  </a:moveTo>
                  <a:cubicBezTo>
                    <a:pt x="33351" y="80669"/>
                    <a:pt x="33485" y="80802"/>
                    <a:pt x="33485" y="80969"/>
                  </a:cubicBezTo>
                  <a:lnTo>
                    <a:pt x="33485" y="82857"/>
                  </a:lnTo>
                  <a:cubicBezTo>
                    <a:pt x="33485" y="83025"/>
                    <a:pt x="33351" y="83158"/>
                    <a:pt x="33184" y="83158"/>
                  </a:cubicBezTo>
                  <a:lnTo>
                    <a:pt x="30761" y="83158"/>
                  </a:lnTo>
                  <a:cubicBezTo>
                    <a:pt x="30594" y="83158"/>
                    <a:pt x="30460" y="83025"/>
                    <a:pt x="30460" y="82857"/>
                  </a:cubicBezTo>
                  <a:lnTo>
                    <a:pt x="30460" y="80969"/>
                  </a:lnTo>
                  <a:cubicBezTo>
                    <a:pt x="30460" y="80802"/>
                    <a:pt x="30594" y="80669"/>
                    <a:pt x="30761" y="80669"/>
                  </a:cubicBezTo>
                  <a:close/>
                  <a:moveTo>
                    <a:pt x="4211" y="85213"/>
                  </a:moveTo>
                  <a:cubicBezTo>
                    <a:pt x="4378" y="85230"/>
                    <a:pt x="4512" y="85364"/>
                    <a:pt x="4512" y="85531"/>
                  </a:cubicBezTo>
                  <a:lnTo>
                    <a:pt x="4512" y="87419"/>
                  </a:lnTo>
                  <a:cubicBezTo>
                    <a:pt x="4512" y="87586"/>
                    <a:pt x="4378" y="87720"/>
                    <a:pt x="4211" y="87720"/>
                  </a:cubicBezTo>
                  <a:lnTo>
                    <a:pt x="1789" y="87720"/>
                  </a:lnTo>
                  <a:cubicBezTo>
                    <a:pt x="1621" y="87720"/>
                    <a:pt x="1488" y="87586"/>
                    <a:pt x="1488" y="87419"/>
                  </a:cubicBezTo>
                  <a:lnTo>
                    <a:pt x="1488" y="85531"/>
                  </a:lnTo>
                  <a:cubicBezTo>
                    <a:pt x="1488" y="85364"/>
                    <a:pt x="1621" y="85230"/>
                    <a:pt x="1789" y="85213"/>
                  </a:cubicBezTo>
                  <a:close/>
                  <a:moveTo>
                    <a:pt x="33184" y="85213"/>
                  </a:moveTo>
                  <a:cubicBezTo>
                    <a:pt x="33351" y="85213"/>
                    <a:pt x="33485" y="85364"/>
                    <a:pt x="33485" y="85531"/>
                  </a:cubicBezTo>
                  <a:lnTo>
                    <a:pt x="33485" y="87419"/>
                  </a:lnTo>
                  <a:cubicBezTo>
                    <a:pt x="33485" y="87586"/>
                    <a:pt x="33351" y="87720"/>
                    <a:pt x="33184" y="87720"/>
                  </a:cubicBezTo>
                  <a:lnTo>
                    <a:pt x="30761" y="87720"/>
                  </a:lnTo>
                  <a:cubicBezTo>
                    <a:pt x="30594" y="87720"/>
                    <a:pt x="30460" y="87586"/>
                    <a:pt x="30460" y="87419"/>
                  </a:cubicBezTo>
                  <a:lnTo>
                    <a:pt x="30460" y="85531"/>
                  </a:lnTo>
                  <a:cubicBezTo>
                    <a:pt x="30460" y="85364"/>
                    <a:pt x="30594" y="85213"/>
                    <a:pt x="30761" y="85213"/>
                  </a:cubicBezTo>
                  <a:close/>
                  <a:moveTo>
                    <a:pt x="4211" y="89775"/>
                  </a:moveTo>
                  <a:cubicBezTo>
                    <a:pt x="4378" y="89775"/>
                    <a:pt x="4512" y="89908"/>
                    <a:pt x="4512" y="90075"/>
                  </a:cubicBezTo>
                  <a:lnTo>
                    <a:pt x="4512" y="91980"/>
                  </a:lnTo>
                  <a:cubicBezTo>
                    <a:pt x="4512" y="92147"/>
                    <a:pt x="4378" y="92281"/>
                    <a:pt x="4211" y="92281"/>
                  </a:cubicBezTo>
                  <a:lnTo>
                    <a:pt x="1789" y="92281"/>
                  </a:lnTo>
                  <a:cubicBezTo>
                    <a:pt x="1621" y="92281"/>
                    <a:pt x="1488" y="92147"/>
                    <a:pt x="1488" y="91980"/>
                  </a:cubicBezTo>
                  <a:lnTo>
                    <a:pt x="1488" y="90075"/>
                  </a:lnTo>
                  <a:cubicBezTo>
                    <a:pt x="1488" y="89908"/>
                    <a:pt x="1621" y="89775"/>
                    <a:pt x="1789" y="89775"/>
                  </a:cubicBezTo>
                  <a:close/>
                  <a:moveTo>
                    <a:pt x="33184" y="89775"/>
                  </a:moveTo>
                  <a:cubicBezTo>
                    <a:pt x="33351" y="89775"/>
                    <a:pt x="33485" y="89908"/>
                    <a:pt x="33485" y="90075"/>
                  </a:cubicBezTo>
                  <a:lnTo>
                    <a:pt x="33485" y="91980"/>
                  </a:lnTo>
                  <a:cubicBezTo>
                    <a:pt x="33485" y="92147"/>
                    <a:pt x="33351" y="92281"/>
                    <a:pt x="33184" y="92281"/>
                  </a:cubicBezTo>
                  <a:lnTo>
                    <a:pt x="30761" y="92281"/>
                  </a:lnTo>
                  <a:cubicBezTo>
                    <a:pt x="30594" y="92281"/>
                    <a:pt x="30460" y="92147"/>
                    <a:pt x="30460" y="91980"/>
                  </a:cubicBezTo>
                  <a:lnTo>
                    <a:pt x="30460" y="90075"/>
                  </a:lnTo>
                  <a:cubicBezTo>
                    <a:pt x="30460" y="89908"/>
                    <a:pt x="30594" y="89775"/>
                    <a:pt x="30761" y="89775"/>
                  </a:cubicBezTo>
                  <a:close/>
                  <a:moveTo>
                    <a:pt x="4211" y="94336"/>
                  </a:moveTo>
                  <a:cubicBezTo>
                    <a:pt x="4378" y="94336"/>
                    <a:pt x="4512" y="94470"/>
                    <a:pt x="4512" y="94637"/>
                  </a:cubicBezTo>
                  <a:lnTo>
                    <a:pt x="4512" y="96525"/>
                  </a:lnTo>
                  <a:cubicBezTo>
                    <a:pt x="4512" y="96692"/>
                    <a:pt x="4378" y="96826"/>
                    <a:pt x="4211" y="96826"/>
                  </a:cubicBezTo>
                  <a:lnTo>
                    <a:pt x="1789" y="96826"/>
                  </a:lnTo>
                  <a:cubicBezTo>
                    <a:pt x="1621" y="96826"/>
                    <a:pt x="1488" y="96692"/>
                    <a:pt x="1488" y="96525"/>
                  </a:cubicBezTo>
                  <a:lnTo>
                    <a:pt x="1488" y="94637"/>
                  </a:lnTo>
                  <a:cubicBezTo>
                    <a:pt x="1488" y="94470"/>
                    <a:pt x="1621" y="94336"/>
                    <a:pt x="1789" y="94336"/>
                  </a:cubicBezTo>
                  <a:close/>
                  <a:moveTo>
                    <a:pt x="33184" y="94336"/>
                  </a:moveTo>
                  <a:cubicBezTo>
                    <a:pt x="33351" y="94336"/>
                    <a:pt x="33485" y="94470"/>
                    <a:pt x="33485" y="94637"/>
                  </a:cubicBezTo>
                  <a:lnTo>
                    <a:pt x="33485" y="96525"/>
                  </a:lnTo>
                  <a:cubicBezTo>
                    <a:pt x="33485" y="96692"/>
                    <a:pt x="33351" y="96826"/>
                    <a:pt x="33184" y="96826"/>
                  </a:cubicBezTo>
                  <a:lnTo>
                    <a:pt x="30761" y="96826"/>
                  </a:lnTo>
                  <a:cubicBezTo>
                    <a:pt x="30594" y="96826"/>
                    <a:pt x="30460" y="96692"/>
                    <a:pt x="30460" y="96525"/>
                  </a:cubicBezTo>
                  <a:lnTo>
                    <a:pt x="30460" y="94637"/>
                  </a:lnTo>
                  <a:cubicBezTo>
                    <a:pt x="30460" y="94470"/>
                    <a:pt x="30594" y="94336"/>
                    <a:pt x="30761" y="94336"/>
                  </a:cubicBezTo>
                  <a:close/>
                  <a:moveTo>
                    <a:pt x="4211" y="98881"/>
                  </a:moveTo>
                  <a:cubicBezTo>
                    <a:pt x="4378" y="98881"/>
                    <a:pt x="4512" y="99031"/>
                    <a:pt x="4512" y="99198"/>
                  </a:cubicBezTo>
                  <a:lnTo>
                    <a:pt x="4512" y="101086"/>
                  </a:lnTo>
                  <a:cubicBezTo>
                    <a:pt x="4512" y="101253"/>
                    <a:pt x="4378" y="101387"/>
                    <a:pt x="4211" y="101387"/>
                  </a:cubicBezTo>
                  <a:lnTo>
                    <a:pt x="1789" y="101387"/>
                  </a:lnTo>
                  <a:cubicBezTo>
                    <a:pt x="1621" y="101387"/>
                    <a:pt x="1488" y="101253"/>
                    <a:pt x="1488" y="101086"/>
                  </a:cubicBezTo>
                  <a:lnTo>
                    <a:pt x="1488" y="99198"/>
                  </a:lnTo>
                  <a:cubicBezTo>
                    <a:pt x="1488" y="99031"/>
                    <a:pt x="1621" y="98881"/>
                    <a:pt x="1789" y="98881"/>
                  </a:cubicBezTo>
                  <a:close/>
                  <a:moveTo>
                    <a:pt x="33184" y="98881"/>
                  </a:moveTo>
                  <a:cubicBezTo>
                    <a:pt x="33351" y="98881"/>
                    <a:pt x="33485" y="99015"/>
                    <a:pt x="33485" y="99182"/>
                  </a:cubicBezTo>
                  <a:lnTo>
                    <a:pt x="33485" y="101086"/>
                  </a:lnTo>
                  <a:cubicBezTo>
                    <a:pt x="33485" y="101253"/>
                    <a:pt x="33351" y="101387"/>
                    <a:pt x="33184" y="101387"/>
                  </a:cubicBezTo>
                  <a:lnTo>
                    <a:pt x="30761" y="101387"/>
                  </a:lnTo>
                  <a:cubicBezTo>
                    <a:pt x="30594" y="101387"/>
                    <a:pt x="30460" y="101253"/>
                    <a:pt x="30460" y="101086"/>
                  </a:cubicBezTo>
                  <a:lnTo>
                    <a:pt x="30460" y="99182"/>
                  </a:lnTo>
                  <a:cubicBezTo>
                    <a:pt x="30460" y="99015"/>
                    <a:pt x="30594" y="98881"/>
                    <a:pt x="30761" y="98881"/>
                  </a:cubicBezTo>
                  <a:close/>
                  <a:moveTo>
                    <a:pt x="4211" y="103442"/>
                  </a:moveTo>
                  <a:cubicBezTo>
                    <a:pt x="4378" y="103442"/>
                    <a:pt x="4512" y="103576"/>
                    <a:pt x="4512" y="103743"/>
                  </a:cubicBezTo>
                  <a:lnTo>
                    <a:pt x="4512" y="105648"/>
                  </a:lnTo>
                  <a:cubicBezTo>
                    <a:pt x="4512" y="105815"/>
                    <a:pt x="4378" y="105949"/>
                    <a:pt x="4211" y="105949"/>
                  </a:cubicBezTo>
                  <a:lnTo>
                    <a:pt x="1789" y="105949"/>
                  </a:lnTo>
                  <a:cubicBezTo>
                    <a:pt x="1621" y="105949"/>
                    <a:pt x="1488" y="105815"/>
                    <a:pt x="1488" y="105631"/>
                  </a:cubicBezTo>
                  <a:lnTo>
                    <a:pt x="1488" y="103743"/>
                  </a:lnTo>
                  <a:cubicBezTo>
                    <a:pt x="1488" y="103576"/>
                    <a:pt x="1621" y="103442"/>
                    <a:pt x="1789" y="103442"/>
                  </a:cubicBezTo>
                  <a:close/>
                  <a:moveTo>
                    <a:pt x="27536" y="80669"/>
                  </a:moveTo>
                  <a:cubicBezTo>
                    <a:pt x="27720" y="80669"/>
                    <a:pt x="27871" y="80819"/>
                    <a:pt x="27871" y="81003"/>
                  </a:cubicBezTo>
                  <a:lnTo>
                    <a:pt x="27871" y="105598"/>
                  </a:lnTo>
                  <a:cubicBezTo>
                    <a:pt x="27871" y="105798"/>
                    <a:pt x="27720" y="105949"/>
                    <a:pt x="27536" y="105949"/>
                  </a:cubicBezTo>
                  <a:lnTo>
                    <a:pt x="6868" y="105949"/>
                  </a:lnTo>
                  <a:cubicBezTo>
                    <a:pt x="6684" y="105949"/>
                    <a:pt x="6534" y="105798"/>
                    <a:pt x="6534" y="105598"/>
                  </a:cubicBezTo>
                  <a:lnTo>
                    <a:pt x="6534" y="81003"/>
                  </a:lnTo>
                  <a:cubicBezTo>
                    <a:pt x="6534" y="80819"/>
                    <a:pt x="6684" y="80669"/>
                    <a:pt x="6868" y="80669"/>
                  </a:cubicBezTo>
                  <a:close/>
                  <a:moveTo>
                    <a:pt x="33184" y="103442"/>
                  </a:moveTo>
                  <a:cubicBezTo>
                    <a:pt x="33351" y="103442"/>
                    <a:pt x="33485" y="103576"/>
                    <a:pt x="33485" y="103743"/>
                  </a:cubicBezTo>
                  <a:lnTo>
                    <a:pt x="33485" y="105648"/>
                  </a:lnTo>
                  <a:cubicBezTo>
                    <a:pt x="33485" y="105815"/>
                    <a:pt x="33351" y="105949"/>
                    <a:pt x="33184" y="105949"/>
                  </a:cubicBezTo>
                  <a:lnTo>
                    <a:pt x="30761" y="105949"/>
                  </a:lnTo>
                  <a:cubicBezTo>
                    <a:pt x="30594" y="105949"/>
                    <a:pt x="30460" y="105815"/>
                    <a:pt x="30460" y="105648"/>
                  </a:cubicBezTo>
                  <a:lnTo>
                    <a:pt x="30460" y="103743"/>
                  </a:lnTo>
                  <a:cubicBezTo>
                    <a:pt x="30460" y="103576"/>
                    <a:pt x="30594" y="103442"/>
                    <a:pt x="30761" y="103442"/>
                  </a:cubicBezTo>
                  <a:close/>
                  <a:moveTo>
                    <a:pt x="4211" y="108004"/>
                  </a:moveTo>
                  <a:cubicBezTo>
                    <a:pt x="4378" y="108004"/>
                    <a:pt x="4512" y="108137"/>
                    <a:pt x="4512" y="108304"/>
                  </a:cubicBezTo>
                  <a:lnTo>
                    <a:pt x="4512" y="110193"/>
                  </a:lnTo>
                  <a:cubicBezTo>
                    <a:pt x="4512" y="110360"/>
                    <a:pt x="4378" y="110493"/>
                    <a:pt x="4211" y="110493"/>
                  </a:cubicBezTo>
                  <a:lnTo>
                    <a:pt x="1789" y="110493"/>
                  </a:lnTo>
                  <a:cubicBezTo>
                    <a:pt x="1621" y="110493"/>
                    <a:pt x="1488" y="110360"/>
                    <a:pt x="1488" y="110193"/>
                  </a:cubicBezTo>
                  <a:lnTo>
                    <a:pt x="1488" y="108304"/>
                  </a:lnTo>
                  <a:cubicBezTo>
                    <a:pt x="1488" y="108137"/>
                    <a:pt x="1621" y="108004"/>
                    <a:pt x="1789" y="108004"/>
                  </a:cubicBezTo>
                  <a:close/>
                  <a:moveTo>
                    <a:pt x="33184" y="108004"/>
                  </a:moveTo>
                  <a:cubicBezTo>
                    <a:pt x="33351" y="108004"/>
                    <a:pt x="33485" y="108137"/>
                    <a:pt x="33485" y="108304"/>
                  </a:cubicBezTo>
                  <a:lnTo>
                    <a:pt x="33485" y="110193"/>
                  </a:lnTo>
                  <a:cubicBezTo>
                    <a:pt x="33485" y="110360"/>
                    <a:pt x="33351" y="110493"/>
                    <a:pt x="33184" y="110493"/>
                  </a:cubicBezTo>
                  <a:lnTo>
                    <a:pt x="30761" y="110493"/>
                  </a:lnTo>
                  <a:cubicBezTo>
                    <a:pt x="30594" y="110493"/>
                    <a:pt x="30460" y="110360"/>
                    <a:pt x="30460" y="110193"/>
                  </a:cubicBezTo>
                  <a:lnTo>
                    <a:pt x="30460" y="108304"/>
                  </a:lnTo>
                  <a:cubicBezTo>
                    <a:pt x="30460" y="108137"/>
                    <a:pt x="30594" y="108004"/>
                    <a:pt x="30761" y="108004"/>
                  </a:cubicBezTo>
                  <a:close/>
                  <a:moveTo>
                    <a:pt x="4211" y="112548"/>
                  </a:moveTo>
                  <a:cubicBezTo>
                    <a:pt x="4378" y="112548"/>
                    <a:pt x="4512" y="112682"/>
                    <a:pt x="4512" y="112849"/>
                  </a:cubicBezTo>
                  <a:lnTo>
                    <a:pt x="4512" y="114754"/>
                  </a:lnTo>
                  <a:cubicBezTo>
                    <a:pt x="4512" y="114921"/>
                    <a:pt x="4378" y="115055"/>
                    <a:pt x="4211" y="115055"/>
                  </a:cubicBezTo>
                  <a:lnTo>
                    <a:pt x="1789" y="115055"/>
                  </a:lnTo>
                  <a:cubicBezTo>
                    <a:pt x="1621" y="115055"/>
                    <a:pt x="1488" y="114921"/>
                    <a:pt x="1488" y="114754"/>
                  </a:cubicBezTo>
                  <a:lnTo>
                    <a:pt x="1488" y="112849"/>
                  </a:lnTo>
                  <a:cubicBezTo>
                    <a:pt x="1488" y="112682"/>
                    <a:pt x="1621" y="112548"/>
                    <a:pt x="1789" y="112548"/>
                  </a:cubicBezTo>
                  <a:close/>
                  <a:moveTo>
                    <a:pt x="33184" y="112548"/>
                  </a:moveTo>
                  <a:cubicBezTo>
                    <a:pt x="33351" y="112548"/>
                    <a:pt x="33485" y="112682"/>
                    <a:pt x="33485" y="112849"/>
                  </a:cubicBezTo>
                  <a:lnTo>
                    <a:pt x="33485" y="114754"/>
                  </a:lnTo>
                  <a:cubicBezTo>
                    <a:pt x="33485" y="114921"/>
                    <a:pt x="33351" y="115055"/>
                    <a:pt x="33184" y="115055"/>
                  </a:cubicBezTo>
                  <a:lnTo>
                    <a:pt x="30761" y="115055"/>
                  </a:lnTo>
                  <a:cubicBezTo>
                    <a:pt x="30594" y="115055"/>
                    <a:pt x="30460" y="114921"/>
                    <a:pt x="30460" y="114754"/>
                  </a:cubicBezTo>
                  <a:lnTo>
                    <a:pt x="30460" y="112849"/>
                  </a:lnTo>
                  <a:cubicBezTo>
                    <a:pt x="30460" y="112682"/>
                    <a:pt x="30594" y="112548"/>
                    <a:pt x="30761" y="112548"/>
                  </a:cubicBezTo>
                  <a:close/>
                  <a:moveTo>
                    <a:pt x="4211" y="117110"/>
                  </a:moveTo>
                  <a:cubicBezTo>
                    <a:pt x="4378" y="117110"/>
                    <a:pt x="4512" y="117244"/>
                    <a:pt x="4512" y="117411"/>
                  </a:cubicBezTo>
                  <a:lnTo>
                    <a:pt x="4512" y="119299"/>
                  </a:lnTo>
                  <a:cubicBezTo>
                    <a:pt x="4512" y="119466"/>
                    <a:pt x="4378" y="119616"/>
                    <a:pt x="4211" y="119616"/>
                  </a:cubicBezTo>
                  <a:lnTo>
                    <a:pt x="1789" y="119616"/>
                  </a:lnTo>
                  <a:cubicBezTo>
                    <a:pt x="1621" y="119616"/>
                    <a:pt x="1488" y="119466"/>
                    <a:pt x="1488" y="119299"/>
                  </a:cubicBezTo>
                  <a:lnTo>
                    <a:pt x="1488" y="117411"/>
                  </a:lnTo>
                  <a:cubicBezTo>
                    <a:pt x="1488" y="117244"/>
                    <a:pt x="1621" y="117110"/>
                    <a:pt x="1789" y="117110"/>
                  </a:cubicBezTo>
                  <a:close/>
                  <a:moveTo>
                    <a:pt x="33184" y="117110"/>
                  </a:moveTo>
                  <a:cubicBezTo>
                    <a:pt x="33351" y="117110"/>
                    <a:pt x="33485" y="117244"/>
                    <a:pt x="33485" y="117411"/>
                  </a:cubicBezTo>
                  <a:lnTo>
                    <a:pt x="33485" y="119299"/>
                  </a:lnTo>
                  <a:cubicBezTo>
                    <a:pt x="33485" y="119466"/>
                    <a:pt x="33351" y="119599"/>
                    <a:pt x="33184" y="119616"/>
                  </a:cubicBezTo>
                  <a:lnTo>
                    <a:pt x="30761" y="119616"/>
                  </a:lnTo>
                  <a:cubicBezTo>
                    <a:pt x="30594" y="119599"/>
                    <a:pt x="30460" y="119466"/>
                    <a:pt x="30460" y="119299"/>
                  </a:cubicBezTo>
                  <a:lnTo>
                    <a:pt x="30460" y="117411"/>
                  </a:lnTo>
                  <a:cubicBezTo>
                    <a:pt x="30460" y="117244"/>
                    <a:pt x="30594" y="117110"/>
                    <a:pt x="30761" y="117110"/>
                  </a:cubicBezTo>
                  <a:close/>
                  <a:moveTo>
                    <a:pt x="4211" y="121671"/>
                  </a:moveTo>
                  <a:cubicBezTo>
                    <a:pt x="4378" y="121671"/>
                    <a:pt x="4512" y="121805"/>
                    <a:pt x="4512" y="121972"/>
                  </a:cubicBezTo>
                  <a:lnTo>
                    <a:pt x="4512" y="123860"/>
                  </a:lnTo>
                  <a:cubicBezTo>
                    <a:pt x="4512" y="124027"/>
                    <a:pt x="4378" y="124161"/>
                    <a:pt x="4211" y="124161"/>
                  </a:cubicBezTo>
                  <a:lnTo>
                    <a:pt x="1789" y="124161"/>
                  </a:lnTo>
                  <a:cubicBezTo>
                    <a:pt x="1621" y="124161"/>
                    <a:pt x="1488" y="124027"/>
                    <a:pt x="1488" y="123860"/>
                  </a:cubicBezTo>
                  <a:lnTo>
                    <a:pt x="1488" y="121972"/>
                  </a:lnTo>
                  <a:cubicBezTo>
                    <a:pt x="1488" y="121805"/>
                    <a:pt x="1621" y="121671"/>
                    <a:pt x="1789" y="121671"/>
                  </a:cubicBezTo>
                  <a:close/>
                  <a:moveTo>
                    <a:pt x="33184" y="121671"/>
                  </a:moveTo>
                  <a:cubicBezTo>
                    <a:pt x="33351" y="121671"/>
                    <a:pt x="33485" y="121805"/>
                    <a:pt x="33485" y="121972"/>
                  </a:cubicBezTo>
                  <a:lnTo>
                    <a:pt x="33485" y="123860"/>
                  </a:lnTo>
                  <a:cubicBezTo>
                    <a:pt x="33485" y="124027"/>
                    <a:pt x="33351" y="124161"/>
                    <a:pt x="33184" y="124161"/>
                  </a:cubicBezTo>
                  <a:lnTo>
                    <a:pt x="30761" y="124161"/>
                  </a:lnTo>
                  <a:cubicBezTo>
                    <a:pt x="30594" y="124161"/>
                    <a:pt x="30460" y="124027"/>
                    <a:pt x="30460" y="123860"/>
                  </a:cubicBezTo>
                  <a:lnTo>
                    <a:pt x="30460" y="121972"/>
                  </a:lnTo>
                  <a:cubicBezTo>
                    <a:pt x="30460" y="121805"/>
                    <a:pt x="30594" y="121671"/>
                    <a:pt x="30761" y="121671"/>
                  </a:cubicBezTo>
                  <a:close/>
                  <a:moveTo>
                    <a:pt x="4211" y="126216"/>
                  </a:moveTo>
                  <a:cubicBezTo>
                    <a:pt x="4378" y="126216"/>
                    <a:pt x="4512" y="126350"/>
                    <a:pt x="4512" y="126517"/>
                  </a:cubicBezTo>
                  <a:lnTo>
                    <a:pt x="4512" y="128421"/>
                  </a:lnTo>
                  <a:cubicBezTo>
                    <a:pt x="4512" y="128589"/>
                    <a:pt x="4378" y="128722"/>
                    <a:pt x="4211" y="128722"/>
                  </a:cubicBezTo>
                  <a:lnTo>
                    <a:pt x="1789" y="128722"/>
                  </a:lnTo>
                  <a:cubicBezTo>
                    <a:pt x="1621" y="128722"/>
                    <a:pt x="1488" y="128589"/>
                    <a:pt x="1488" y="128421"/>
                  </a:cubicBezTo>
                  <a:lnTo>
                    <a:pt x="1488" y="126517"/>
                  </a:lnTo>
                  <a:cubicBezTo>
                    <a:pt x="1488" y="126350"/>
                    <a:pt x="1621" y="126216"/>
                    <a:pt x="1789" y="126216"/>
                  </a:cubicBezTo>
                  <a:close/>
                  <a:moveTo>
                    <a:pt x="33184" y="126216"/>
                  </a:moveTo>
                  <a:cubicBezTo>
                    <a:pt x="33351" y="126216"/>
                    <a:pt x="33485" y="126350"/>
                    <a:pt x="33485" y="126517"/>
                  </a:cubicBezTo>
                  <a:lnTo>
                    <a:pt x="33485" y="128421"/>
                  </a:lnTo>
                  <a:cubicBezTo>
                    <a:pt x="33485" y="128589"/>
                    <a:pt x="33351" y="128722"/>
                    <a:pt x="33184" y="128722"/>
                  </a:cubicBezTo>
                  <a:lnTo>
                    <a:pt x="30761" y="128722"/>
                  </a:lnTo>
                  <a:cubicBezTo>
                    <a:pt x="30594" y="128722"/>
                    <a:pt x="30460" y="128589"/>
                    <a:pt x="30460" y="128421"/>
                  </a:cubicBezTo>
                  <a:lnTo>
                    <a:pt x="30460" y="126517"/>
                  </a:lnTo>
                  <a:cubicBezTo>
                    <a:pt x="30460" y="126350"/>
                    <a:pt x="30594" y="126216"/>
                    <a:pt x="30761" y="126216"/>
                  </a:cubicBezTo>
                  <a:close/>
                  <a:moveTo>
                    <a:pt x="27536" y="108004"/>
                  </a:moveTo>
                  <a:cubicBezTo>
                    <a:pt x="27720" y="108004"/>
                    <a:pt x="27871" y="108154"/>
                    <a:pt x="27871" y="108338"/>
                  </a:cubicBezTo>
                  <a:lnTo>
                    <a:pt x="27871" y="132933"/>
                  </a:lnTo>
                  <a:cubicBezTo>
                    <a:pt x="27871" y="133117"/>
                    <a:pt x="27720" y="133267"/>
                    <a:pt x="27536" y="133267"/>
                  </a:cubicBezTo>
                  <a:lnTo>
                    <a:pt x="6868" y="133267"/>
                  </a:lnTo>
                  <a:cubicBezTo>
                    <a:pt x="6684" y="133267"/>
                    <a:pt x="6534" y="133117"/>
                    <a:pt x="6534" y="132933"/>
                  </a:cubicBezTo>
                  <a:lnTo>
                    <a:pt x="6534" y="108338"/>
                  </a:lnTo>
                  <a:cubicBezTo>
                    <a:pt x="6534" y="108154"/>
                    <a:pt x="6684" y="108004"/>
                    <a:pt x="6868" y="108004"/>
                  </a:cubicBezTo>
                  <a:close/>
                  <a:moveTo>
                    <a:pt x="33184" y="130777"/>
                  </a:moveTo>
                  <a:cubicBezTo>
                    <a:pt x="33351" y="130777"/>
                    <a:pt x="33485" y="130911"/>
                    <a:pt x="33485" y="131078"/>
                  </a:cubicBezTo>
                  <a:lnTo>
                    <a:pt x="33485" y="132966"/>
                  </a:lnTo>
                  <a:cubicBezTo>
                    <a:pt x="33485" y="133133"/>
                    <a:pt x="33351" y="133267"/>
                    <a:pt x="33184" y="133267"/>
                  </a:cubicBezTo>
                  <a:lnTo>
                    <a:pt x="30761" y="133267"/>
                  </a:lnTo>
                  <a:cubicBezTo>
                    <a:pt x="30594" y="133267"/>
                    <a:pt x="30460" y="133133"/>
                    <a:pt x="30460" y="132966"/>
                  </a:cubicBezTo>
                  <a:lnTo>
                    <a:pt x="30460" y="131078"/>
                  </a:lnTo>
                  <a:cubicBezTo>
                    <a:pt x="30460" y="130911"/>
                    <a:pt x="30594" y="130777"/>
                    <a:pt x="30761" y="130777"/>
                  </a:cubicBezTo>
                  <a:close/>
                  <a:moveTo>
                    <a:pt x="4211" y="130777"/>
                  </a:moveTo>
                  <a:cubicBezTo>
                    <a:pt x="4378" y="130777"/>
                    <a:pt x="4512" y="130911"/>
                    <a:pt x="4512" y="131078"/>
                  </a:cubicBezTo>
                  <a:lnTo>
                    <a:pt x="4512" y="132966"/>
                  </a:lnTo>
                  <a:cubicBezTo>
                    <a:pt x="4512" y="133133"/>
                    <a:pt x="4378" y="133267"/>
                    <a:pt x="4211" y="133284"/>
                  </a:cubicBezTo>
                  <a:lnTo>
                    <a:pt x="1789" y="133267"/>
                  </a:lnTo>
                  <a:cubicBezTo>
                    <a:pt x="1621" y="133267"/>
                    <a:pt x="1488" y="133133"/>
                    <a:pt x="1488" y="132966"/>
                  </a:cubicBezTo>
                  <a:lnTo>
                    <a:pt x="1488" y="131078"/>
                  </a:lnTo>
                  <a:cubicBezTo>
                    <a:pt x="1488" y="130911"/>
                    <a:pt x="1621" y="130777"/>
                    <a:pt x="1789" y="130777"/>
                  </a:cubicBezTo>
                  <a:close/>
                  <a:moveTo>
                    <a:pt x="1" y="0"/>
                  </a:moveTo>
                  <a:lnTo>
                    <a:pt x="1" y="135606"/>
                  </a:lnTo>
                  <a:lnTo>
                    <a:pt x="35841" y="135606"/>
                  </a:lnTo>
                  <a:lnTo>
                    <a:pt x="35841" y="0"/>
                  </a:lnTo>
                  <a:lnTo>
                    <a:pt x="27871" y="0"/>
                  </a:lnTo>
                  <a:lnTo>
                    <a:pt x="27871" y="23676"/>
                  </a:lnTo>
                  <a:cubicBezTo>
                    <a:pt x="27871" y="23860"/>
                    <a:pt x="27720" y="24010"/>
                    <a:pt x="27536" y="24010"/>
                  </a:cubicBezTo>
                  <a:lnTo>
                    <a:pt x="6868" y="24010"/>
                  </a:lnTo>
                  <a:cubicBezTo>
                    <a:pt x="6684" y="24010"/>
                    <a:pt x="6534" y="23860"/>
                    <a:pt x="6534" y="23676"/>
                  </a:cubicBezTo>
                  <a:lnTo>
                    <a:pt x="6534"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 name="Google Shape;2142;p52"/>
          <p:cNvGrpSpPr/>
          <p:nvPr/>
        </p:nvGrpSpPr>
        <p:grpSpPr>
          <a:xfrm>
            <a:off x="4693125" y="1507062"/>
            <a:ext cx="1393348" cy="4427646"/>
            <a:chOff x="4693125" y="1507063"/>
            <a:chExt cx="1393348" cy="4427646"/>
          </a:xfrm>
        </p:grpSpPr>
        <p:sp>
          <p:nvSpPr>
            <p:cNvPr id="2143" name="Google Shape;2143;p52"/>
            <p:cNvSpPr/>
            <p:nvPr/>
          </p:nvSpPr>
          <p:spPr>
            <a:xfrm>
              <a:off x="4693125" y="1507063"/>
              <a:ext cx="998700" cy="843300"/>
            </a:xfrm>
            <a:prstGeom prst="rect">
              <a:avLst/>
            </a:prstGeom>
            <a:solidFill>
              <a:srgbClr val="17B1B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4" name="Google Shape;2144;p52"/>
            <p:cNvSpPr/>
            <p:nvPr/>
          </p:nvSpPr>
          <p:spPr>
            <a:xfrm>
              <a:off x="5317863" y="1865888"/>
              <a:ext cx="309600" cy="294000"/>
            </a:xfrm>
            <a:prstGeom prst="star5">
              <a:avLst>
                <a:gd name="adj" fmla="val 24872"/>
                <a:gd name="hf" fmla="val 105146"/>
                <a:gd name="vf" fmla="val 110557"/>
              </a:avLst>
            </a:prstGeom>
            <a:solidFill>
              <a:srgbClr val="F5EB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5" name="Google Shape;2145;p52"/>
            <p:cNvSpPr/>
            <p:nvPr/>
          </p:nvSpPr>
          <p:spPr>
            <a:xfrm>
              <a:off x="4693125" y="3551675"/>
              <a:ext cx="998700" cy="843300"/>
            </a:xfrm>
            <a:prstGeom prst="rect">
              <a:avLst/>
            </a:prstGeom>
            <a:solidFill>
              <a:srgbClr val="F6B80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6" name="Google Shape;2146;p52"/>
            <p:cNvSpPr/>
            <p:nvPr/>
          </p:nvSpPr>
          <p:spPr>
            <a:xfrm>
              <a:off x="5235038" y="3735675"/>
              <a:ext cx="309600" cy="294000"/>
            </a:xfrm>
            <a:prstGeom prst="star5">
              <a:avLst>
                <a:gd name="adj" fmla="val 24872"/>
                <a:gd name="hf" fmla="val 105146"/>
                <a:gd name="vf" fmla="val 110557"/>
              </a:avLst>
            </a:prstGeom>
            <a:solidFill>
              <a:srgbClr val="F5EB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7" name="Google Shape;2147;p52"/>
            <p:cNvSpPr/>
            <p:nvPr/>
          </p:nvSpPr>
          <p:spPr>
            <a:xfrm>
              <a:off x="4938583" y="1589521"/>
              <a:ext cx="1147891" cy="4345187"/>
            </a:xfrm>
            <a:custGeom>
              <a:avLst/>
              <a:gdLst/>
              <a:ahLst/>
              <a:cxnLst/>
              <a:rect l="l" t="t" r="r" b="b"/>
              <a:pathLst>
                <a:path w="35824" h="135607" extrusionOk="0">
                  <a:moveTo>
                    <a:pt x="4211" y="2340"/>
                  </a:moveTo>
                  <a:cubicBezTo>
                    <a:pt x="4378" y="2340"/>
                    <a:pt x="4512" y="2473"/>
                    <a:pt x="4512" y="2640"/>
                  </a:cubicBezTo>
                  <a:lnTo>
                    <a:pt x="4512" y="4529"/>
                  </a:lnTo>
                  <a:cubicBezTo>
                    <a:pt x="4512" y="4696"/>
                    <a:pt x="4378" y="4829"/>
                    <a:pt x="4211" y="4829"/>
                  </a:cubicBezTo>
                  <a:lnTo>
                    <a:pt x="1789" y="4829"/>
                  </a:lnTo>
                  <a:cubicBezTo>
                    <a:pt x="1622" y="4829"/>
                    <a:pt x="1488" y="4696"/>
                    <a:pt x="1488" y="4529"/>
                  </a:cubicBezTo>
                  <a:lnTo>
                    <a:pt x="1488" y="2640"/>
                  </a:lnTo>
                  <a:cubicBezTo>
                    <a:pt x="1488" y="2473"/>
                    <a:pt x="1622" y="2340"/>
                    <a:pt x="1789" y="2340"/>
                  </a:cubicBezTo>
                  <a:close/>
                  <a:moveTo>
                    <a:pt x="33184" y="2340"/>
                  </a:moveTo>
                  <a:cubicBezTo>
                    <a:pt x="33351" y="2340"/>
                    <a:pt x="33485" y="2473"/>
                    <a:pt x="33485" y="2640"/>
                  </a:cubicBezTo>
                  <a:lnTo>
                    <a:pt x="33485" y="4529"/>
                  </a:lnTo>
                  <a:cubicBezTo>
                    <a:pt x="33485" y="4696"/>
                    <a:pt x="33351" y="4829"/>
                    <a:pt x="33184" y="4829"/>
                  </a:cubicBezTo>
                  <a:lnTo>
                    <a:pt x="30761" y="4829"/>
                  </a:lnTo>
                  <a:cubicBezTo>
                    <a:pt x="30594" y="4829"/>
                    <a:pt x="30444" y="4696"/>
                    <a:pt x="30444" y="4529"/>
                  </a:cubicBezTo>
                  <a:lnTo>
                    <a:pt x="30444" y="2640"/>
                  </a:lnTo>
                  <a:cubicBezTo>
                    <a:pt x="30444" y="2473"/>
                    <a:pt x="30594" y="2340"/>
                    <a:pt x="30761" y="2340"/>
                  </a:cubicBezTo>
                  <a:close/>
                  <a:moveTo>
                    <a:pt x="4211" y="6884"/>
                  </a:moveTo>
                  <a:cubicBezTo>
                    <a:pt x="4378" y="6884"/>
                    <a:pt x="4512" y="7018"/>
                    <a:pt x="4512" y="7185"/>
                  </a:cubicBezTo>
                  <a:lnTo>
                    <a:pt x="4512" y="9090"/>
                  </a:lnTo>
                  <a:cubicBezTo>
                    <a:pt x="4512" y="9257"/>
                    <a:pt x="4378" y="9391"/>
                    <a:pt x="4211" y="9391"/>
                  </a:cubicBezTo>
                  <a:lnTo>
                    <a:pt x="1789" y="9391"/>
                  </a:lnTo>
                  <a:cubicBezTo>
                    <a:pt x="1622" y="9391"/>
                    <a:pt x="1488" y="9257"/>
                    <a:pt x="1488" y="9090"/>
                  </a:cubicBezTo>
                  <a:lnTo>
                    <a:pt x="1488" y="7185"/>
                  </a:lnTo>
                  <a:cubicBezTo>
                    <a:pt x="1488" y="7018"/>
                    <a:pt x="1622" y="6884"/>
                    <a:pt x="1789" y="6884"/>
                  </a:cubicBezTo>
                  <a:close/>
                  <a:moveTo>
                    <a:pt x="33184" y="6884"/>
                  </a:moveTo>
                  <a:cubicBezTo>
                    <a:pt x="33351" y="6884"/>
                    <a:pt x="33485" y="7018"/>
                    <a:pt x="33485" y="7185"/>
                  </a:cubicBezTo>
                  <a:lnTo>
                    <a:pt x="33485" y="9090"/>
                  </a:lnTo>
                  <a:cubicBezTo>
                    <a:pt x="33485" y="9257"/>
                    <a:pt x="33351" y="9391"/>
                    <a:pt x="33184" y="9391"/>
                  </a:cubicBezTo>
                  <a:lnTo>
                    <a:pt x="30761" y="9391"/>
                  </a:lnTo>
                  <a:cubicBezTo>
                    <a:pt x="30594" y="9391"/>
                    <a:pt x="30444" y="9257"/>
                    <a:pt x="30444" y="9090"/>
                  </a:cubicBezTo>
                  <a:lnTo>
                    <a:pt x="30444" y="7185"/>
                  </a:lnTo>
                  <a:cubicBezTo>
                    <a:pt x="30444" y="7018"/>
                    <a:pt x="30594" y="6884"/>
                    <a:pt x="30761" y="6884"/>
                  </a:cubicBezTo>
                  <a:close/>
                  <a:moveTo>
                    <a:pt x="4211" y="11446"/>
                  </a:moveTo>
                  <a:cubicBezTo>
                    <a:pt x="4378" y="11446"/>
                    <a:pt x="4512" y="11580"/>
                    <a:pt x="4512" y="11747"/>
                  </a:cubicBezTo>
                  <a:lnTo>
                    <a:pt x="4512" y="13635"/>
                  </a:lnTo>
                  <a:cubicBezTo>
                    <a:pt x="4512" y="13802"/>
                    <a:pt x="4378" y="13952"/>
                    <a:pt x="4211" y="13952"/>
                  </a:cubicBezTo>
                  <a:lnTo>
                    <a:pt x="1789" y="13952"/>
                  </a:lnTo>
                  <a:cubicBezTo>
                    <a:pt x="1622" y="13952"/>
                    <a:pt x="1488" y="13802"/>
                    <a:pt x="1488" y="13635"/>
                  </a:cubicBezTo>
                  <a:lnTo>
                    <a:pt x="1488" y="11747"/>
                  </a:lnTo>
                  <a:cubicBezTo>
                    <a:pt x="1488" y="11580"/>
                    <a:pt x="1622" y="11446"/>
                    <a:pt x="1789" y="11446"/>
                  </a:cubicBezTo>
                  <a:close/>
                  <a:moveTo>
                    <a:pt x="33184" y="11446"/>
                  </a:moveTo>
                  <a:cubicBezTo>
                    <a:pt x="33351" y="11446"/>
                    <a:pt x="33485" y="11580"/>
                    <a:pt x="33485" y="11747"/>
                  </a:cubicBezTo>
                  <a:lnTo>
                    <a:pt x="33485" y="13635"/>
                  </a:lnTo>
                  <a:cubicBezTo>
                    <a:pt x="33485" y="13802"/>
                    <a:pt x="33351" y="13935"/>
                    <a:pt x="33184" y="13952"/>
                  </a:cubicBezTo>
                  <a:lnTo>
                    <a:pt x="30761" y="13952"/>
                  </a:lnTo>
                  <a:cubicBezTo>
                    <a:pt x="30594" y="13935"/>
                    <a:pt x="30444" y="13802"/>
                    <a:pt x="30444" y="13635"/>
                  </a:cubicBezTo>
                  <a:lnTo>
                    <a:pt x="30444" y="11747"/>
                  </a:lnTo>
                  <a:cubicBezTo>
                    <a:pt x="30444" y="11580"/>
                    <a:pt x="30594" y="11446"/>
                    <a:pt x="30761" y="11446"/>
                  </a:cubicBezTo>
                  <a:close/>
                  <a:moveTo>
                    <a:pt x="4211" y="16007"/>
                  </a:moveTo>
                  <a:cubicBezTo>
                    <a:pt x="4378" y="16007"/>
                    <a:pt x="4512" y="16141"/>
                    <a:pt x="4512" y="16308"/>
                  </a:cubicBezTo>
                  <a:lnTo>
                    <a:pt x="4512" y="18196"/>
                  </a:lnTo>
                  <a:cubicBezTo>
                    <a:pt x="4512" y="18363"/>
                    <a:pt x="4378" y="18497"/>
                    <a:pt x="4211" y="18497"/>
                  </a:cubicBezTo>
                  <a:lnTo>
                    <a:pt x="1789" y="18497"/>
                  </a:lnTo>
                  <a:cubicBezTo>
                    <a:pt x="1622" y="18497"/>
                    <a:pt x="1488" y="18363"/>
                    <a:pt x="1488" y="18196"/>
                  </a:cubicBezTo>
                  <a:lnTo>
                    <a:pt x="1488" y="16308"/>
                  </a:lnTo>
                  <a:cubicBezTo>
                    <a:pt x="1488" y="16141"/>
                    <a:pt x="1622" y="16007"/>
                    <a:pt x="1789" y="16007"/>
                  </a:cubicBezTo>
                  <a:close/>
                  <a:moveTo>
                    <a:pt x="33184" y="16007"/>
                  </a:moveTo>
                  <a:cubicBezTo>
                    <a:pt x="33351" y="16007"/>
                    <a:pt x="33485" y="16141"/>
                    <a:pt x="33485" y="16308"/>
                  </a:cubicBezTo>
                  <a:lnTo>
                    <a:pt x="33485" y="18196"/>
                  </a:lnTo>
                  <a:cubicBezTo>
                    <a:pt x="33485" y="18363"/>
                    <a:pt x="33351" y="18497"/>
                    <a:pt x="33184" y="18497"/>
                  </a:cubicBezTo>
                  <a:lnTo>
                    <a:pt x="30761" y="18497"/>
                  </a:lnTo>
                  <a:cubicBezTo>
                    <a:pt x="30594" y="18497"/>
                    <a:pt x="30444" y="18363"/>
                    <a:pt x="30444" y="18196"/>
                  </a:cubicBezTo>
                  <a:lnTo>
                    <a:pt x="30444" y="16308"/>
                  </a:lnTo>
                  <a:cubicBezTo>
                    <a:pt x="30444" y="16141"/>
                    <a:pt x="30594" y="16007"/>
                    <a:pt x="30761" y="16007"/>
                  </a:cubicBezTo>
                  <a:close/>
                  <a:moveTo>
                    <a:pt x="4211" y="20552"/>
                  </a:moveTo>
                  <a:cubicBezTo>
                    <a:pt x="4378" y="20552"/>
                    <a:pt x="4512" y="20686"/>
                    <a:pt x="4512" y="20853"/>
                  </a:cubicBezTo>
                  <a:lnTo>
                    <a:pt x="4512" y="22757"/>
                  </a:lnTo>
                  <a:cubicBezTo>
                    <a:pt x="4512" y="22925"/>
                    <a:pt x="4378" y="23058"/>
                    <a:pt x="4211" y="23058"/>
                  </a:cubicBezTo>
                  <a:lnTo>
                    <a:pt x="1789" y="23058"/>
                  </a:lnTo>
                  <a:cubicBezTo>
                    <a:pt x="1622" y="23058"/>
                    <a:pt x="1488" y="22925"/>
                    <a:pt x="1488" y="22757"/>
                  </a:cubicBezTo>
                  <a:lnTo>
                    <a:pt x="1488" y="20853"/>
                  </a:lnTo>
                  <a:cubicBezTo>
                    <a:pt x="1488" y="20686"/>
                    <a:pt x="1622" y="20552"/>
                    <a:pt x="1789" y="20552"/>
                  </a:cubicBezTo>
                  <a:close/>
                  <a:moveTo>
                    <a:pt x="33184" y="20552"/>
                  </a:moveTo>
                  <a:cubicBezTo>
                    <a:pt x="33351" y="20552"/>
                    <a:pt x="33485" y="20686"/>
                    <a:pt x="33485" y="20853"/>
                  </a:cubicBezTo>
                  <a:lnTo>
                    <a:pt x="33485" y="22757"/>
                  </a:lnTo>
                  <a:cubicBezTo>
                    <a:pt x="33485" y="22925"/>
                    <a:pt x="33351" y="23058"/>
                    <a:pt x="33184" y="23058"/>
                  </a:cubicBezTo>
                  <a:lnTo>
                    <a:pt x="30761" y="23058"/>
                  </a:lnTo>
                  <a:cubicBezTo>
                    <a:pt x="30594" y="23058"/>
                    <a:pt x="30444" y="22925"/>
                    <a:pt x="30444" y="22757"/>
                  </a:cubicBezTo>
                  <a:lnTo>
                    <a:pt x="30444" y="20853"/>
                  </a:lnTo>
                  <a:cubicBezTo>
                    <a:pt x="30444" y="20686"/>
                    <a:pt x="30594" y="20552"/>
                    <a:pt x="30761" y="20552"/>
                  </a:cubicBezTo>
                  <a:close/>
                  <a:moveTo>
                    <a:pt x="4211" y="25113"/>
                  </a:moveTo>
                  <a:cubicBezTo>
                    <a:pt x="4378" y="25113"/>
                    <a:pt x="4512" y="25247"/>
                    <a:pt x="4512" y="25414"/>
                  </a:cubicBezTo>
                  <a:lnTo>
                    <a:pt x="4512" y="27302"/>
                  </a:lnTo>
                  <a:cubicBezTo>
                    <a:pt x="4512" y="27469"/>
                    <a:pt x="4378" y="27603"/>
                    <a:pt x="4211" y="27603"/>
                  </a:cubicBezTo>
                  <a:lnTo>
                    <a:pt x="1789" y="27603"/>
                  </a:lnTo>
                  <a:cubicBezTo>
                    <a:pt x="1622" y="27603"/>
                    <a:pt x="1488" y="27469"/>
                    <a:pt x="1488" y="27302"/>
                  </a:cubicBezTo>
                  <a:lnTo>
                    <a:pt x="1488" y="25414"/>
                  </a:lnTo>
                  <a:cubicBezTo>
                    <a:pt x="1488" y="25247"/>
                    <a:pt x="1622" y="25113"/>
                    <a:pt x="1789" y="25113"/>
                  </a:cubicBezTo>
                  <a:close/>
                  <a:moveTo>
                    <a:pt x="27537" y="2340"/>
                  </a:moveTo>
                  <a:cubicBezTo>
                    <a:pt x="27720" y="2340"/>
                    <a:pt x="27871" y="2490"/>
                    <a:pt x="27871" y="2674"/>
                  </a:cubicBezTo>
                  <a:lnTo>
                    <a:pt x="27871" y="27269"/>
                  </a:lnTo>
                  <a:cubicBezTo>
                    <a:pt x="27871" y="27453"/>
                    <a:pt x="27720" y="27603"/>
                    <a:pt x="27537" y="27603"/>
                  </a:cubicBezTo>
                  <a:lnTo>
                    <a:pt x="6868" y="27603"/>
                  </a:lnTo>
                  <a:cubicBezTo>
                    <a:pt x="6668" y="27603"/>
                    <a:pt x="6517" y="27453"/>
                    <a:pt x="6517" y="27269"/>
                  </a:cubicBezTo>
                  <a:lnTo>
                    <a:pt x="6517" y="2674"/>
                  </a:lnTo>
                  <a:cubicBezTo>
                    <a:pt x="6517" y="2490"/>
                    <a:pt x="6668" y="2340"/>
                    <a:pt x="6868" y="2340"/>
                  </a:cubicBezTo>
                  <a:close/>
                  <a:moveTo>
                    <a:pt x="33184" y="25113"/>
                  </a:moveTo>
                  <a:cubicBezTo>
                    <a:pt x="33351" y="25113"/>
                    <a:pt x="33485" y="25247"/>
                    <a:pt x="33485" y="25414"/>
                  </a:cubicBezTo>
                  <a:lnTo>
                    <a:pt x="33485" y="27302"/>
                  </a:lnTo>
                  <a:cubicBezTo>
                    <a:pt x="33485" y="27469"/>
                    <a:pt x="33351" y="27603"/>
                    <a:pt x="33184" y="27603"/>
                  </a:cubicBezTo>
                  <a:lnTo>
                    <a:pt x="30761" y="27603"/>
                  </a:lnTo>
                  <a:cubicBezTo>
                    <a:pt x="30594" y="27603"/>
                    <a:pt x="30444" y="27469"/>
                    <a:pt x="30444" y="27302"/>
                  </a:cubicBezTo>
                  <a:lnTo>
                    <a:pt x="30444" y="25414"/>
                  </a:lnTo>
                  <a:cubicBezTo>
                    <a:pt x="30444" y="25247"/>
                    <a:pt x="30594" y="25113"/>
                    <a:pt x="30761" y="25113"/>
                  </a:cubicBezTo>
                  <a:close/>
                  <a:moveTo>
                    <a:pt x="4211" y="29658"/>
                  </a:moveTo>
                  <a:cubicBezTo>
                    <a:pt x="4378" y="29658"/>
                    <a:pt x="4512" y="29808"/>
                    <a:pt x="4512" y="29976"/>
                  </a:cubicBezTo>
                  <a:lnTo>
                    <a:pt x="4512" y="31864"/>
                  </a:lnTo>
                  <a:cubicBezTo>
                    <a:pt x="4512" y="32031"/>
                    <a:pt x="4378" y="32164"/>
                    <a:pt x="4211" y="32164"/>
                  </a:cubicBezTo>
                  <a:lnTo>
                    <a:pt x="1789" y="32164"/>
                  </a:lnTo>
                  <a:cubicBezTo>
                    <a:pt x="1622" y="32164"/>
                    <a:pt x="1488" y="32031"/>
                    <a:pt x="1488" y="31864"/>
                  </a:cubicBezTo>
                  <a:lnTo>
                    <a:pt x="1488" y="29976"/>
                  </a:lnTo>
                  <a:cubicBezTo>
                    <a:pt x="1488" y="29808"/>
                    <a:pt x="1622" y="29658"/>
                    <a:pt x="1789" y="29658"/>
                  </a:cubicBezTo>
                  <a:close/>
                  <a:moveTo>
                    <a:pt x="33184" y="29658"/>
                  </a:moveTo>
                  <a:cubicBezTo>
                    <a:pt x="33351" y="29658"/>
                    <a:pt x="33485" y="29808"/>
                    <a:pt x="33485" y="29976"/>
                  </a:cubicBezTo>
                  <a:lnTo>
                    <a:pt x="33485" y="31864"/>
                  </a:lnTo>
                  <a:cubicBezTo>
                    <a:pt x="33485" y="32031"/>
                    <a:pt x="33351" y="32164"/>
                    <a:pt x="33184" y="32164"/>
                  </a:cubicBezTo>
                  <a:lnTo>
                    <a:pt x="30761" y="32164"/>
                  </a:lnTo>
                  <a:cubicBezTo>
                    <a:pt x="30594" y="32164"/>
                    <a:pt x="30461" y="32031"/>
                    <a:pt x="30461" y="31864"/>
                  </a:cubicBezTo>
                  <a:lnTo>
                    <a:pt x="30461" y="29976"/>
                  </a:lnTo>
                  <a:cubicBezTo>
                    <a:pt x="30461" y="29808"/>
                    <a:pt x="30594" y="29658"/>
                    <a:pt x="30761" y="29658"/>
                  </a:cubicBezTo>
                  <a:close/>
                  <a:moveTo>
                    <a:pt x="4211" y="34220"/>
                  </a:moveTo>
                  <a:cubicBezTo>
                    <a:pt x="4378" y="34220"/>
                    <a:pt x="4512" y="34353"/>
                    <a:pt x="4512" y="34520"/>
                  </a:cubicBezTo>
                  <a:lnTo>
                    <a:pt x="4512" y="36425"/>
                  </a:lnTo>
                  <a:cubicBezTo>
                    <a:pt x="4512" y="36592"/>
                    <a:pt x="4378" y="36726"/>
                    <a:pt x="4211" y="36726"/>
                  </a:cubicBezTo>
                  <a:lnTo>
                    <a:pt x="1789" y="36726"/>
                  </a:lnTo>
                  <a:cubicBezTo>
                    <a:pt x="1622" y="36726"/>
                    <a:pt x="1488" y="36592"/>
                    <a:pt x="1488" y="36425"/>
                  </a:cubicBezTo>
                  <a:lnTo>
                    <a:pt x="1488" y="34520"/>
                  </a:lnTo>
                  <a:cubicBezTo>
                    <a:pt x="1488" y="34353"/>
                    <a:pt x="1622" y="34220"/>
                    <a:pt x="1789" y="34220"/>
                  </a:cubicBezTo>
                  <a:close/>
                  <a:moveTo>
                    <a:pt x="33184" y="34220"/>
                  </a:moveTo>
                  <a:cubicBezTo>
                    <a:pt x="33351" y="34220"/>
                    <a:pt x="33485" y="34353"/>
                    <a:pt x="33485" y="34520"/>
                  </a:cubicBezTo>
                  <a:lnTo>
                    <a:pt x="33485" y="36425"/>
                  </a:lnTo>
                  <a:cubicBezTo>
                    <a:pt x="33485" y="36592"/>
                    <a:pt x="33351" y="36726"/>
                    <a:pt x="33184" y="36726"/>
                  </a:cubicBezTo>
                  <a:lnTo>
                    <a:pt x="30761" y="36726"/>
                  </a:lnTo>
                  <a:cubicBezTo>
                    <a:pt x="30594" y="36726"/>
                    <a:pt x="30461" y="36592"/>
                    <a:pt x="30461" y="36425"/>
                  </a:cubicBezTo>
                  <a:lnTo>
                    <a:pt x="30461" y="34520"/>
                  </a:lnTo>
                  <a:cubicBezTo>
                    <a:pt x="30461" y="34353"/>
                    <a:pt x="30594" y="34220"/>
                    <a:pt x="30761" y="34220"/>
                  </a:cubicBezTo>
                  <a:close/>
                  <a:moveTo>
                    <a:pt x="4211" y="38781"/>
                  </a:moveTo>
                  <a:cubicBezTo>
                    <a:pt x="4378" y="38781"/>
                    <a:pt x="4512" y="38915"/>
                    <a:pt x="4512" y="39082"/>
                  </a:cubicBezTo>
                  <a:lnTo>
                    <a:pt x="4512" y="40970"/>
                  </a:lnTo>
                  <a:cubicBezTo>
                    <a:pt x="4512" y="41137"/>
                    <a:pt x="4378" y="41271"/>
                    <a:pt x="4211" y="41271"/>
                  </a:cubicBezTo>
                  <a:lnTo>
                    <a:pt x="1789" y="41271"/>
                  </a:lnTo>
                  <a:cubicBezTo>
                    <a:pt x="1622" y="41271"/>
                    <a:pt x="1488" y="41137"/>
                    <a:pt x="1488" y="40970"/>
                  </a:cubicBezTo>
                  <a:lnTo>
                    <a:pt x="1488" y="39082"/>
                  </a:lnTo>
                  <a:cubicBezTo>
                    <a:pt x="1488" y="38915"/>
                    <a:pt x="1622" y="38781"/>
                    <a:pt x="1789" y="38781"/>
                  </a:cubicBezTo>
                  <a:close/>
                  <a:moveTo>
                    <a:pt x="33184" y="38781"/>
                  </a:moveTo>
                  <a:cubicBezTo>
                    <a:pt x="33351" y="38781"/>
                    <a:pt x="33485" y="38915"/>
                    <a:pt x="33485" y="39082"/>
                  </a:cubicBezTo>
                  <a:lnTo>
                    <a:pt x="33485" y="40970"/>
                  </a:lnTo>
                  <a:cubicBezTo>
                    <a:pt x="33485" y="41137"/>
                    <a:pt x="33351" y="41271"/>
                    <a:pt x="33184" y="41271"/>
                  </a:cubicBezTo>
                  <a:lnTo>
                    <a:pt x="30761" y="41271"/>
                  </a:lnTo>
                  <a:cubicBezTo>
                    <a:pt x="30594" y="41271"/>
                    <a:pt x="30461" y="41137"/>
                    <a:pt x="30461" y="40970"/>
                  </a:cubicBezTo>
                  <a:lnTo>
                    <a:pt x="30461" y="39082"/>
                  </a:lnTo>
                  <a:cubicBezTo>
                    <a:pt x="30461" y="38915"/>
                    <a:pt x="30594" y="38781"/>
                    <a:pt x="30761" y="38781"/>
                  </a:cubicBezTo>
                  <a:close/>
                  <a:moveTo>
                    <a:pt x="4211" y="43326"/>
                  </a:moveTo>
                  <a:cubicBezTo>
                    <a:pt x="4378" y="43326"/>
                    <a:pt x="4512" y="43459"/>
                    <a:pt x="4512" y="43626"/>
                  </a:cubicBezTo>
                  <a:lnTo>
                    <a:pt x="4512" y="45531"/>
                  </a:lnTo>
                  <a:cubicBezTo>
                    <a:pt x="4512" y="45698"/>
                    <a:pt x="4378" y="45832"/>
                    <a:pt x="4211" y="45832"/>
                  </a:cubicBezTo>
                  <a:lnTo>
                    <a:pt x="1789" y="45832"/>
                  </a:lnTo>
                  <a:cubicBezTo>
                    <a:pt x="1622" y="45832"/>
                    <a:pt x="1488" y="45698"/>
                    <a:pt x="1488" y="45531"/>
                  </a:cubicBezTo>
                  <a:lnTo>
                    <a:pt x="1488" y="43626"/>
                  </a:lnTo>
                  <a:cubicBezTo>
                    <a:pt x="1488" y="43459"/>
                    <a:pt x="1622" y="43326"/>
                    <a:pt x="1789" y="43326"/>
                  </a:cubicBezTo>
                  <a:close/>
                  <a:moveTo>
                    <a:pt x="33184" y="43326"/>
                  </a:moveTo>
                  <a:cubicBezTo>
                    <a:pt x="33351" y="43326"/>
                    <a:pt x="33485" y="43459"/>
                    <a:pt x="33485" y="43626"/>
                  </a:cubicBezTo>
                  <a:lnTo>
                    <a:pt x="33485" y="45531"/>
                  </a:lnTo>
                  <a:cubicBezTo>
                    <a:pt x="33485" y="45698"/>
                    <a:pt x="33351" y="45832"/>
                    <a:pt x="33184" y="45832"/>
                  </a:cubicBezTo>
                  <a:lnTo>
                    <a:pt x="30761" y="45832"/>
                  </a:lnTo>
                  <a:cubicBezTo>
                    <a:pt x="30594" y="45832"/>
                    <a:pt x="30461" y="45698"/>
                    <a:pt x="30461" y="45531"/>
                  </a:cubicBezTo>
                  <a:lnTo>
                    <a:pt x="30461" y="43626"/>
                  </a:lnTo>
                  <a:cubicBezTo>
                    <a:pt x="30461" y="43459"/>
                    <a:pt x="30594" y="43326"/>
                    <a:pt x="30761" y="43326"/>
                  </a:cubicBezTo>
                  <a:close/>
                  <a:moveTo>
                    <a:pt x="4211" y="47887"/>
                  </a:moveTo>
                  <a:cubicBezTo>
                    <a:pt x="4378" y="47887"/>
                    <a:pt x="4512" y="48021"/>
                    <a:pt x="4512" y="48188"/>
                  </a:cubicBezTo>
                  <a:lnTo>
                    <a:pt x="4512" y="50076"/>
                  </a:lnTo>
                  <a:cubicBezTo>
                    <a:pt x="4512" y="50243"/>
                    <a:pt x="4378" y="50393"/>
                    <a:pt x="4211" y="50393"/>
                  </a:cubicBezTo>
                  <a:lnTo>
                    <a:pt x="1789" y="50393"/>
                  </a:lnTo>
                  <a:cubicBezTo>
                    <a:pt x="1622" y="50393"/>
                    <a:pt x="1488" y="50243"/>
                    <a:pt x="1488" y="50076"/>
                  </a:cubicBezTo>
                  <a:lnTo>
                    <a:pt x="1488" y="48188"/>
                  </a:lnTo>
                  <a:cubicBezTo>
                    <a:pt x="1488" y="48021"/>
                    <a:pt x="1622" y="47887"/>
                    <a:pt x="1789" y="47887"/>
                  </a:cubicBezTo>
                  <a:close/>
                  <a:moveTo>
                    <a:pt x="33184" y="47887"/>
                  </a:moveTo>
                  <a:cubicBezTo>
                    <a:pt x="33351" y="47887"/>
                    <a:pt x="33485" y="48021"/>
                    <a:pt x="33485" y="48188"/>
                  </a:cubicBezTo>
                  <a:lnTo>
                    <a:pt x="33485" y="50076"/>
                  </a:lnTo>
                  <a:cubicBezTo>
                    <a:pt x="33485" y="50243"/>
                    <a:pt x="33351" y="50393"/>
                    <a:pt x="33184" y="50393"/>
                  </a:cubicBezTo>
                  <a:lnTo>
                    <a:pt x="30761" y="50393"/>
                  </a:lnTo>
                  <a:cubicBezTo>
                    <a:pt x="30594" y="50393"/>
                    <a:pt x="30461" y="50243"/>
                    <a:pt x="30461" y="50076"/>
                  </a:cubicBezTo>
                  <a:lnTo>
                    <a:pt x="30461" y="48188"/>
                  </a:lnTo>
                  <a:cubicBezTo>
                    <a:pt x="30461" y="48021"/>
                    <a:pt x="30594" y="47887"/>
                    <a:pt x="30761" y="47887"/>
                  </a:cubicBezTo>
                  <a:close/>
                  <a:moveTo>
                    <a:pt x="4211" y="52448"/>
                  </a:moveTo>
                  <a:cubicBezTo>
                    <a:pt x="4378" y="52448"/>
                    <a:pt x="4512" y="52582"/>
                    <a:pt x="4512" y="52749"/>
                  </a:cubicBezTo>
                  <a:lnTo>
                    <a:pt x="4512" y="54637"/>
                  </a:lnTo>
                  <a:cubicBezTo>
                    <a:pt x="4512" y="54804"/>
                    <a:pt x="4378" y="54938"/>
                    <a:pt x="4211" y="54938"/>
                  </a:cubicBezTo>
                  <a:lnTo>
                    <a:pt x="1789" y="54938"/>
                  </a:lnTo>
                  <a:cubicBezTo>
                    <a:pt x="1622" y="54938"/>
                    <a:pt x="1488" y="54804"/>
                    <a:pt x="1488" y="54637"/>
                  </a:cubicBezTo>
                  <a:lnTo>
                    <a:pt x="1488" y="52749"/>
                  </a:lnTo>
                  <a:cubicBezTo>
                    <a:pt x="1488" y="52582"/>
                    <a:pt x="1622" y="52448"/>
                    <a:pt x="1789" y="52448"/>
                  </a:cubicBezTo>
                  <a:close/>
                  <a:moveTo>
                    <a:pt x="27537" y="29658"/>
                  </a:moveTo>
                  <a:cubicBezTo>
                    <a:pt x="27720" y="29658"/>
                    <a:pt x="27871" y="29825"/>
                    <a:pt x="27871" y="30009"/>
                  </a:cubicBezTo>
                  <a:lnTo>
                    <a:pt x="27871" y="54604"/>
                  </a:lnTo>
                  <a:cubicBezTo>
                    <a:pt x="27871" y="54788"/>
                    <a:pt x="27720" y="54938"/>
                    <a:pt x="27537" y="54938"/>
                  </a:cubicBezTo>
                  <a:lnTo>
                    <a:pt x="6868" y="54938"/>
                  </a:lnTo>
                  <a:cubicBezTo>
                    <a:pt x="6668" y="54938"/>
                    <a:pt x="6517" y="54788"/>
                    <a:pt x="6517" y="54604"/>
                  </a:cubicBezTo>
                  <a:lnTo>
                    <a:pt x="6517" y="30009"/>
                  </a:lnTo>
                  <a:cubicBezTo>
                    <a:pt x="6517" y="29825"/>
                    <a:pt x="6668" y="29658"/>
                    <a:pt x="6868" y="29658"/>
                  </a:cubicBezTo>
                  <a:close/>
                  <a:moveTo>
                    <a:pt x="33184" y="52448"/>
                  </a:moveTo>
                  <a:cubicBezTo>
                    <a:pt x="33351" y="52448"/>
                    <a:pt x="33485" y="52582"/>
                    <a:pt x="33485" y="52749"/>
                  </a:cubicBezTo>
                  <a:lnTo>
                    <a:pt x="33485" y="54637"/>
                  </a:lnTo>
                  <a:cubicBezTo>
                    <a:pt x="33485" y="54804"/>
                    <a:pt x="33351" y="54938"/>
                    <a:pt x="33184" y="54938"/>
                  </a:cubicBezTo>
                  <a:lnTo>
                    <a:pt x="30761" y="54938"/>
                  </a:lnTo>
                  <a:cubicBezTo>
                    <a:pt x="30594" y="54938"/>
                    <a:pt x="30461" y="54804"/>
                    <a:pt x="30461" y="54637"/>
                  </a:cubicBezTo>
                  <a:lnTo>
                    <a:pt x="30461" y="52749"/>
                  </a:lnTo>
                  <a:cubicBezTo>
                    <a:pt x="30461" y="52582"/>
                    <a:pt x="30594" y="52448"/>
                    <a:pt x="30761" y="52448"/>
                  </a:cubicBezTo>
                  <a:close/>
                  <a:moveTo>
                    <a:pt x="4211" y="56993"/>
                  </a:moveTo>
                  <a:cubicBezTo>
                    <a:pt x="4378" y="56993"/>
                    <a:pt x="4512" y="57127"/>
                    <a:pt x="4512" y="57294"/>
                  </a:cubicBezTo>
                  <a:lnTo>
                    <a:pt x="4512" y="59199"/>
                  </a:lnTo>
                  <a:cubicBezTo>
                    <a:pt x="4512" y="59366"/>
                    <a:pt x="4378" y="59499"/>
                    <a:pt x="4211" y="59499"/>
                  </a:cubicBezTo>
                  <a:lnTo>
                    <a:pt x="1789" y="59499"/>
                  </a:lnTo>
                  <a:cubicBezTo>
                    <a:pt x="1622" y="59499"/>
                    <a:pt x="1488" y="59366"/>
                    <a:pt x="1488" y="59199"/>
                  </a:cubicBezTo>
                  <a:lnTo>
                    <a:pt x="1488" y="57294"/>
                  </a:lnTo>
                  <a:cubicBezTo>
                    <a:pt x="1488" y="57127"/>
                    <a:pt x="1622" y="56993"/>
                    <a:pt x="1789" y="56993"/>
                  </a:cubicBezTo>
                  <a:close/>
                  <a:moveTo>
                    <a:pt x="33184" y="56993"/>
                  </a:moveTo>
                  <a:cubicBezTo>
                    <a:pt x="33351" y="56993"/>
                    <a:pt x="33485" y="57127"/>
                    <a:pt x="33485" y="57294"/>
                  </a:cubicBezTo>
                  <a:lnTo>
                    <a:pt x="33485" y="59199"/>
                  </a:lnTo>
                  <a:cubicBezTo>
                    <a:pt x="33485" y="59366"/>
                    <a:pt x="33351" y="59499"/>
                    <a:pt x="33184" y="59499"/>
                  </a:cubicBezTo>
                  <a:lnTo>
                    <a:pt x="30761" y="59499"/>
                  </a:lnTo>
                  <a:cubicBezTo>
                    <a:pt x="30594" y="59499"/>
                    <a:pt x="30444" y="59366"/>
                    <a:pt x="30444" y="59199"/>
                  </a:cubicBezTo>
                  <a:lnTo>
                    <a:pt x="30444" y="57294"/>
                  </a:lnTo>
                  <a:cubicBezTo>
                    <a:pt x="30444" y="57127"/>
                    <a:pt x="30594" y="56993"/>
                    <a:pt x="30761" y="56993"/>
                  </a:cubicBezTo>
                  <a:close/>
                  <a:moveTo>
                    <a:pt x="4211" y="61555"/>
                  </a:moveTo>
                  <a:cubicBezTo>
                    <a:pt x="4378" y="61555"/>
                    <a:pt x="4512" y="61688"/>
                    <a:pt x="4512" y="61855"/>
                  </a:cubicBezTo>
                  <a:lnTo>
                    <a:pt x="4512" y="63743"/>
                  </a:lnTo>
                  <a:cubicBezTo>
                    <a:pt x="4512" y="63911"/>
                    <a:pt x="4378" y="64044"/>
                    <a:pt x="4211" y="64044"/>
                  </a:cubicBezTo>
                  <a:lnTo>
                    <a:pt x="1789" y="64044"/>
                  </a:lnTo>
                  <a:cubicBezTo>
                    <a:pt x="1622" y="64044"/>
                    <a:pt x="1488" y="63911"/>
                    <a:pt x="1488" y="63743"/>
                  </a:cubicBezTo>
                  <a:lnTo>
                    <a:pt x="1488" y="61855"/>
                  </a:lnTo>
                  <a:cubicBezTo>
                    <a:pt x="1488" y="61688"/>
                    <a:pt x="1622" y="61555"/>
                    <a:pt x="1789" y="61555"/>
                  </a:cubicBezTo>
                  <a:close/>
                  <a:moveTo>
                    <a:pt x="33184" y="61555"/>
                  </a:moveTo>
                  <a:cubicBezTo>
                    <a:pt x="33351" y="61555"/>
                    <a:pt x="33485" y="61688"/>
                    <a:pt x="33485" y="61855"/>
                  </a:cubicBezTo>
                  <a:lnTo>
                    <a:pt x="33485" y="63743"/>
                  </a:lnTo>
                  <a:cubicBezTo>
                    <a:pt x="33485" y="63911"/>
                    <a:pt x="33351" y="64044"/>
                    <a:pt x="33184" y="64044"/>
                  </a:cubicBezTo>
                  <a:lnTo>
                    <a:pt x="30761" y="64044"/>
                  </a:lnTo>
                  <a:cubicBezTo>
                    <a:pt x="30594" y="64044"/>
                    <a:pt x="30444" y="63911"/>
                    <a:pt x="30444" y="63743"/>
                  </a:cubicBezTo>
                  <a:lnTo>
                    <a:pt x="30444" y="61855"/>
                  </a:lnTo>
                  <a:cubicBezTo>
                    <a:pt x="30444" y="61688"/>
                    <a:pt x="30594" y="61555"/>
                    <a:pt x="30761" y="61555"/>
                  </a:cubicBezTo>
                  <a:close/>
                  <a:moveTo>
                    <a:pt x="4211" y="66116"/>
                  </a:moveTo>
                  <a:cubicBezTo>
                    <a:pt x="4378" y="66116"/>
                    <a:pt x="4512" y="66250"/>
                    <a:pt x="4512" y="66417"/>
                  </a:cubicBezTo>
                  <a:lnTo>
                    <a:pt x="4512" y="68305"/>
                  </a:lnTo>
                  <a:cubicBezTo>
                    <a:pt x="4512" y="68472"/>
                    <a:pt x="4378" y="68606"/>
                    <a:pt x="4211" y="68606"/>
                  </a:cubicBezTo>
                  <a:lnTo>
                    <a:pt x="1789" y="68606"/>
                  </a:lnTo>
                  <a:cubicBezTo>
                    <a:pt x="1622" y="68606"/>
                    <a:pt x="1488" y="68472"/>
                    <a:pt x="1488" y="68305"/>
                  </a:cubicBezTo>
                  <a:lnTo>
                    <a:pt x="1488" y="66417"/>
                  </a:lnTo>
                  <a:cubicBezTo>
                    <a:pt x="1488" y="66250"/>
                    <a:pt x="1622" y="66116"/>
                    <a:pt x="1789" y="66116"/>
                  </a:cubicBezTo>
                  <a:close/>
                  <a:moveTo>
                    <a:pt x="33184" y="66116"/>
                  </a:moveTo>
                  <a:cubicBezTo>
                    <a:pt x="33351" y="66116"/>
                    <a:pt x="33485" y="66250"/>
                    <a:pt x="33485" y="66417"/>
                  </a:cubicBezTo>
                  <a:lnTo>
                    <a:pt x="33485" y="68305"/>
                  </a:lnTo>
                  <a:cubicBezTo>
                    <a:pt x="33485" y="68472"/>
                    <a:pt x="33351" y="68606"/>
                    <a:pt x="33184" y="68606"/>
                  </a:cubicBezTo>
                  <a:lnTo>
                    <a:pt x="30761" y="68606"/>
                  </a:lnTo>
                  <a:cubicBezTo>
                    <a:pt x="30594" y="68606"/>
                    <a:pt x="30444" y="68472"/>
                    <a:pt x="30444" y="68305"/>
                  </a:cubicBezTo>
                  <a:lnTo>
                    <a:pt x="30444" y="66417"/>
                  </a:lnTo>
                  <a:cubicBezTo>
                    <a:pt x="30444" y="66250"/>
                    <a:pt x="30594" y="66116"/>
                    <a:pt x="30761" y="66116"/>
                  </a:cubicBezTo>
                  <a:close/>
                  <a:moveTo>
                    <a:pt x="4211" y="70661"/>
                  </a:moveTo>
                  <a:cubicBezTo>
                    <a:pt x="4378" y="70661"/>
                    <a:pt x="4512" y="70794"/>
                    <a:pt x="4512" y="70962"/>
                  </a:cubicBezTo>
                  <a:lnTo>
                    <a:pt x="4512" y="72866"/>
                  </a:lnTo>
                  <a:cubicBezTo>
                    <a:pt x="4512" y="73033"/>
                    <a:pt x="4378" y="73167"/>
                    <a:pt x="4211" y="73167"/>
                  </a:cubicBezTo>
                  <a:lnTo>
                    <a:pt x="1789" y="73167"/>
                  </a:lnTo>
                  <a:cubicBezTo>
                    <a:pt x="1622" y="73167"/>
                    <a:pt x="1488" y="73033"/>
                    <a:pt x="1488" y="72866"/>
                  </a:cubicBezTo>
                  <a:lnTo>
                    <a:pt x="1488" y="70962"/>
                  </a:lnTo>
                  <a:cubicBezTo>
                    <a:pt x="1488" y="70794"/>
                    <a:pt x="1622" y="70661"/>
                    <a:pt x="1789" y="70661"/>
                  </a:cubicBezTo>
                  <a:close/>
                  <a:moveTo>
                    <a:pt x="33184" y="70661"/>
                  </a:moveTo>
                  <a:cubicBezTo>
                    <a:pt x="33351" y="70661"/>
                    <a:pt x="33485" y="70794"/>
                    <a:pt x="33485" y="70962"/>
                  </a:cubicBezTo>
                  <a:lnTo>
                    <a:pt x="33485" y="72866"/>
                  </a:lnTo>
                  <a:cubicBezTo>
                    <a:pt x="33485" y="73033"/>
                    <a:pt x="33351" y="73167"/>
                    <a:pt x="33184" y="73167"/>
                  </a:cubicBezTo>
                  <a:lnTo>
                    <a:pt x="30761" y="73167"/>
                  </a:lnTo>
                  <a:cubicBezTo>
                    <a:pt x="30594" y="73167"/>
                    <a:pt x="30444" y="73033"/>
                    <a:pt x="30444" y="72866"/>
                  </a:cubicBezTo>
                  <a:lnTo>
                    <a:pt x="30444" y="70962"/>
                  </a:lnTo>
                  <a:cubicBezTo>
                    <a:pt x="30444" y="70794"/>
                    <a:pt x="30594" y="70661"/>
                    <a:pt x="30761" y="70661"/>
                  </a:cubicBezTo>
                  <a:close/>
                  <a:moveTo>
                    <a:pt x="4211" y="75222"/>
                  </a:moveTo>
                  <a:cubicBezTo>
                    <a:pt x="4378" y="75222"/>
                    <a:pt x="4512" y="75356"/>
                    <a:pt x="4512" y="75523"/>
                  </a:cubicBezTo>
                  <a:lnTo>
                    <a:pt x="4512" y="77411"/>
                  </a:lnTo>
                  <a:cubicBezTo>
                    <a:pt x="4512" y="77578"/>
                    <a:pt x="4378" y="77712"/>
                    <a:pt x="4211" y="77712"/>
                  </a:cubicBezTo>
                  <a:lnTo>
                    <a:pt x="1789" y="77712"/>
                  </a:lnTo>
                  <a:cubicBezTo>
                    <a:pt x="1622" y="77712"/>
                    <a:pt x="1488" y="77578"/>
                    <a:pt x="1488" y="77411"/>
                  </a:cubicBezTo>
                  <a:lnTo>
                    <a:pt x="1488" y="75523"/>
                  </a:lnTo>
                  <a:cubicBezTo>
                    <a:pt x="1488" y="75356"/>
                    <a:pt x="1622" y="75222"/>
                    <a:pt x="1789" y="75222"/>
                  </a:cubicBezTo>
                  <a:close/>
                  <a:moveTo>
                    <a:pt x="33184" y="75222"/>
                  </a:moveTo>
                  <a:cubicBezTo>
                    <a:pt x="33351" y="75222"/>
                    <a:pt x="33485" y="75356"/>
                    <a:pt x="33485" y="75523"/>
                  </a:cubicBezTo>
                  <a:lnTo>
                    <a:pt x="33485" y="77411"/>
                  </a:lnTo>
                  <a:cubicBezTo>
                    <a:pt x="33485" y="77578"/>
                    <a:pt x="33351" y="77712"/>
                    <a:pt x="33184" y="77712"/>
                  </a:cubicBezTo>
                  <a:lnTo>
                    <a:pt x="30761" y="77712"/>
                  </a:lnTo>
                  <a:cubicBezTo>
                    <a:pt x="30594" y="77712"/>
                    <a:pt x="30444" y="77578"/>
                    <a:pt x="30444" y="77411"/>
                  </a:cubicBezTo>
                  <a:lnTo>
                    <a:pt x="30444" y="75523"/>
                  </a:lnTo>
                  <a:cubicBezTo>
                    <a:pt x="30444" y="75356"/>
                    <a:pt x="30594" y="75222"/>
                    <a:pt x="30761" y="75222"/>
                  </a:cubicBezTo>
                  <a:close/>
                  <a:moveTo>
                    <a:pt x="4211" y="79767"/>
                  </a:moveTo>
                  <a:cubicBezTo>
                    <a:pt x="4378" y="79767"/>
                    <a:pt x="4512" y="79917"/>
                    <a:pt x="4512" y="80084"/>
                  </a:cubicBezTo>
                  <a:lnTo>
                    <a:pt x="4512" y="81972"/>
                  </a:lnTo>
                  <a:cubicBezTo>
                    <a:pt x="4512" y="82139"/>
                    <a:pt x="4378" y="82273"/>
                    <a:pt x="4211" y="82273"/>
                  </a:cubicBezTo>
                  <a:lnTo>
                    <a:pt x="1789" y="82273"/>
                  </a:lnTo>
                  <a:cubicBezTo>
                    <a:pt x="1622" y="82273"/>
                    <a:pt x="1488" y="82139"/>
                    <a:pt x="1488" y="81972"/>
                  </a:cubicBezTo>
                  <a:lnTo>
                    <a:pt x="1488" y="80084"/>
                  </a:lnTo>
                  <a:cubicBezTo>
                    <a:pt x="1488" y="79917"/>
                    <a:pt x="1622" y="79767"/>
                    <a:pt x="1789" y="79767"/>
                  </a:cubicBezTo>
                  <a:close/>
                  <a:moveTo>
                    <a:pt x="27537" y="56993"/>
                  </a:moveTo>
                  <a:cubicBezTo>
                    <a:pt x="27720" y="56993"/>
                    <a:pt x="27871" y="57144"/>
                    <a:pt x="27871" y="57344"/>
                  </a:cubicBezTo>
                  <a:lnTo>
                    <a:pt x="27871" y="81939"/>
                  </a:lnTo>
                  <a:cubicBezTo>
                    <a:pt x="27871" y="82123"/>
                    <a:pt x="27720" y="82273"/>
                    <a:pt x="27537" y="82273"/>
                  </a:cubicBezTo>
                  <a:lnTo>
                    <a:pt x="6868" y="82273"/>
                  </a:lnTo>
                  <a:cubicBezTo>
                    <a:pt x="6668" y="82273"/>
                    <a:pt x="6517" y="82123"/>
                    <a:pt x="6517" y="81939"/>
                  </a:cubicBezTo>
                  <a:lnTo>
                    <a:pt x="6517" y="57344"/>
                  </a:lnTo>
                  <a:cubicBezTo>
                    <a:pt x="6517" y="57144"/>
                    <a:pt x="6668" y="56993"/>
                    <a:pt x="6868" y="56993"/>
                  </a:cubicBezTo>
                  <a:close/>
                  <a:moveTo>
                    <a:pt x="33184" y="79767"/>
                  </a:moveTo>
                  <a:cubicBezTo>
                    <a:pt x="33351" y="79767"/>
                    <a:pt x="33485" y="79917"/>
                    <a:pt x="33485" y="80084"/>
                  </a:cubicBezTo>
                  <a:lnTo>
                    <a:pt x="33485" y="81972"/>
                  </a:lnTo>
                  <a:cubicBezTo>
                    <a:pt x="33485" y="82139"/>
                    <a:pt x="33351" y="82273"/>
                    <a:pt x="33184" y="82273"/>
                  </a:cubicBezTo>
                  <a:lnTo>
                    <a:pt x="30761" y="82273"/>
                  </a:lnTo>
                  <a:cubicBezTo>
                    <a:pt x="30594" y="82273"/>
                    <a:pt x="30444" y="82139"/>
                    <a:pt x="30444" y="81972"/>
                  </a:cubicBezTo>
                  <a:lnTo>
                    <a:pt x="30444" y="80084"/>
                  </a:lnTo>
                  <a:cubicBezTo>
                    <a:pt x="30444" y="79917"/>
                    <a:pt x="30594" y="79767"/>
                    <a:pt x="30761" y="79767"/>
                  </a:cubicBezTo>
                  <a:close/>
                  <a:moveTo>
                    <a:pt x="4211" y="84328"/>
                  </a:moveTo>
                  <a:cubicBezTo>
                    <a:pt x="4378" y="84328"/>
                    <a:pt x="4512" y="84462"/>
                    <a:pt x="4512" y="84629"/>
                  </a:cubicBezTo>
                  <a:lnTo>
                    <a:pt x="4512" y="86517"/>
                  </a:lnTo>
                  <a:cubicBezTo>
                    <a:pt x="4512" y="86701"/>
                    <a:pt x="4378" y="86835"/>
                    <a:pt x="4211" y="86835"/>
                  </a:cubicBezTo>
                  <a:lnTo>
                    <a:pt x="1789" y="86835"/>
                  </a:lnTo>
                  <a:cubicBezTo>
                    <a:pt x="1622" y="86835"/>
                    <a:pt x="1488" y="86701"/>
                    <a:pt x="1488" y="86517"/>
                  </a:cubicBezTo>
                  <a:lnTo>
                    <a:pt x="1488" y="84629"/>
                  </a:lnTo>
                  <a:cubicBezTo>
                    <a:pt x="1488" y="84462"/>
                    <a:pt x="1622" y="84328"/>
                    <a:pt x="1789" y="84328"/>
                  </a:cubicBezTo>
                  <a:close/>
                  <a:moveTo>
                    <a:pt x="33184" y="84328"/>
                  </a:moveTo>
                  <a:cubicBezTo>
                    <a:pt x="33351" y="84328"/>
                    <a:pt x="33485" y="84462"/>
                    <a:pt x="33485" y="84629"/>
                  </a:cubicBezTo>
                  <a:lnTo>
                    <a:pt x="33485" y="86517"/>
                  </a:lnTo>
                  <a:cubicBezTo>
                    <a:pt x="33485" y="86701"/>
                    <a:pt x="33351" y="86835"/>
                    <a:pt x="33184" y="86835"/>
                  </a:cubicBezTo>
                  <a:lnTo>
                    <a:pt x="30761" y="86835"/>
                  </a:lnTo>
                  <a:cubicBezTo>
                    <a:pt x="30594" y="86835"/>
                    <a:pt x="30461" y="86701"/>
                    <a:pt x="30461" y="86534"/>
                  </a:cubicBezTo>
                  <a:lnTo>
                    <a:pt x="30461" y="84629"/>
                  </a:lnTo>
                  <a:cubicBezTo>
                    <a:pt x="30461" y="84462"/>
                    <a:pt x="30594" y="84328"/>
                    <a:pt x="30761" y="84328"/>
                  </a:cubicBezTo>
                  <a:close/>
                  <a:moveTo>
                    <a:pt x="4211" y="88890"/>
                  </a:moveTo>
                  <a:cubicBezTo>
                    <a:pt x="4378" y="88890"/>
                    <a:pt x="4512" y="89023"/>
                    <a:pt x="4512" y="89190"/>
                  </a:cubicBezTo>
                  <a:lnTo>
                    <a:pt x="4512" y="91079"/>
                  </a:lnTo>
                  <a:cubicBezTo>
                    <a:pt x="4512" y="91246"/>
                    <a:pt x="4378" y="91379"/>
                    <a:pt x="4211" y="91379"/>
                  </a:cubicBezTo>
                  <a:lnTo>
                    <a:pt x="1789" y="91379"/>
                  </a:lnTo>
                  <a:cubicBezTo>
                    <a:pt x="1622" y="91379"/>
                    <a:pt x="1488" y="91246"/>
                    <a:pt x="1488" y="91079"/>
                  </a:cubicBezTo>
                  <a:lnTo>
                    <a:pt x="1488" y="89190"/>
                  </a:lnTo>
                  <a:cubicBezTo>
                    <a:pt x="1488" y="89023"/>
                    <a:pt x="1622" y="88890"/>
                    <a:pt x="1789" y="88890"/>
                  </a:cubicBezTo>
                  <a:close/>
                  <a:moveTo>
                    <a:pt x="33184" y="88890"/>
                  </a:moveTo>
                  <a:cubicBezTo>
                    <a:pt x="33351" y="88890"/>
                    <a:pt x="33485" y="89023"/>
                    <a:pt x="33485" y="89190"/>
                  </a:cubicBezTo>
                  <a:lnTo>
                    <a:pt x="33485" y="91079"/>
                  </a:lnTo>
                  <a:cubicBezTo>
                    <a:pt x="33485" y="91246"/>
                    <a:pt x="33351" y="91379"/>
                    <a:pt x="33184" y="91379"/>
                  </a:cubicBezTo>
                  <a:lnTo>
                    <a:pt x="30761" y="91379"/>
                  </a:lnTo>
                  <a:cubicBezTo>
                    <a:pt x="30594" y="91379"/>
                    <a:pt x="30461" y="91246"/>
                    <a:pt x="30461" y="91079"/>
                  </a:cubicBezTo>
                  <a:lnTo>
                    <a:pt x="30461" y="89190"/>
                  </a:lnTo>
                  <a:cubicBezTo>
                    <a:pt x="30461" y="89023"/>
                    <a:pt x="30594" y="88890"/>
                    <a:pt x="30761" y="88890"/>
                  </a:cubicBezTo>
                  <a:close/>
                  <a:moveTo>
                    <a:pt x="4211" y="93434"/>
                  </a:moveTo>
                  <a:cubicBezTo>
                    <a:pt x="4378" y="93434"/>
                    <a:pt x="4512" y="93568"/>
                    <a:pt x="4512" y="93735"/>
                  </a:cubicBezTo>
                  <a:lnTo>
                    <a:pt x="4512" y="95640"/>
                  </a:lnTo>
                  <a:cubicBezTo>
                    <a:pt x="4512" y="95807"/>
                    <a:pt x="4378" y="95941"/>
                    <a:pt x="4211" y="95941"/>
                  </a:cubicBezTo>
                  <a:lnTo>
                    <a:pt x="1789" y="95941"/>
                  </a:lnTo>
                  <a:cubicBezTo>
                    <a:pt x="1622" y="95941"/>
                    <a:pt x="1488" y="95807"/>
                    <a:pt x="1488" y="95640"/>
                  </a:cubicBezTo>
                  <a:lnTo>
                    <a:pt x="1488" y="93735"/>
                  </a:lnTo>
                  <a:cubicBezTo>
                    <a:pt x="1488" y="93568"/>
                    <a:pt x="1622" y="93434"/>
                    <a:pt x="1789" y="93434"/>
                  </a:cubicBezTo>
                  <a:close/>
                  <a:moveTo>
                    <a:pt x="33184" y="93434"/>
                  </a:moveTo>
                  <a:cubicBezTo>
                    <a:pt x="33351" y="93434"/>
                    <a:pt x="33485" y="93568"/>
                    <a:pt x="33485" y="93735"/>
                  </a:cubicBezTo>
                  <a:lnTo>
                    <a:pt x="33485" y="95640"/>
                  </a:lnTo>
                  <a:cubicBezTo>
                    <a:pt x="33485" y="95807"/>
                    <a:pt x="33351" y="95941"/>
                    <a:pt x="33184" y="95941"/>
                  </a:cubicBezTo>
                  <a:lnTo>
                    <a:pt x="30761" y="95941"/>
                  </a:lnTo>
                  <a:cubicBezTo>
                    <a:pt x="30594" y="95941"/>
                    <a:pt x="30461" y="95807"/>
                    <a:pt x="30461" y="95640"/>
                  </a:cubicBezTo>
                  <a:lnTo>
                    <a:pt x="30461" y="93735"/>
                  </a:lnTo>
                  <a:cubicBezTo>
                    <a:pt x="30461" y="93568"/>
                    <a:pt x="30594" y="93434"/>
                    <a:pt x="30761" y="93434"/>
                  </a:cubicBezTo>
                  <a:close/>
                  <a:moveTo>
                    <a:pt x="4211" y="97996"/>
                  </a:moveTo>
                  <a:cubicBezTo>
                    <a:pt x="4378" y="97996"/>
                    <a:pt x="4512" y="98130"/>
                    <a:pt x="4512" y="98297"/>
                  </a:cubicBezTo>
                  <a:lnTo>
                    <a:pt x="4512" y="100185"/>
                  </a:lnTo>
                  <a:cubicBezTo>
                    <a:pt x="4512" y="100352"/>
                    <a:pt x="4378" y="100502"/>
                    <a:pt x="4211" y="100502"/>
                  </a:cubicBezTo>
                  <a:lnTo>
                    <a:pt x="1789" y="100502"/>
                  </a:lnTo>
                  <a:cubicBezTo>
                    <a:pt x="1622" y="100502"/>
                    <a:pt x="1488" y="100352"/>
                    <a:pt x="1488" y="100185"/>
                  </a:cubicBezTo>
                  <a:lnTo>
                    <a:pt x="1488" y="98297"/>
                  </a:lnTo>
                  <a:cubicBezTo>
                    <a:pt x="1488" y="98130"/>
                    <a:pt x="1622" y="97996"/>
                    <a:pt x="1789" y="97996"/>
                  </a:cubicBezTo>
                  <a:close/>
                  <a:moveTo>
                    <a:pt x="33184" y="97996"/>
                  </a:moveTo>
                  <a:cubicBezTo>
                    <a:pt x="33351" y="97996"/>
                    <a:pt x="33485" y="98130"/>
                    <a:pt x="33485" y="98297"/>
                  </a:cubicBezTo>
                  <a:lnTo>
                    <a:pt x="33485" y="100185"/>
                  </a:lnTo>
                  <a:cubicBezTo>
                    <a:pt x="33485" y="100352"/>
                    <a:pt x="33351" y="100502"/>
                    <a:pt x="33184" y="100502"/>
                  </a:cubicBezTo>
                  <a:lnTo>
                    <a:pt x="30761" y="100502"/>
                  </a:lnTo>
                  <a:cubicBezTo>
                    <a:pt x="30594" y="100502"/>
                    <a:pt x="30461" y="100352"/>
                    <a:pt x="30461" y="100185"/>
                  </a:cubicBezTo>
                  <a:lnTo>
                    <a:pt x="30461" y="98297"/>
                  </a:lnTo>
                  <a:cubicBezTo>
                    <a:pt x="30461" y="98130"/>
                    <a:pt x="30594" y="97996"/>
                    <a:pt x="30761" y="97996"/>
                  </a:cubicBezTo>
                  <a:close/>
                  <a:moveTo>
                    <a:pt x="4211" y="102557"/>
                  </a:moveTo>
                  <a:cubicBezTo>
                    <a:pt x="4378" y="102557"/>
                    <a:pt x="4512" y="102691"/>
                    <a:pt x="4512" y="102858"/>
                  </a:cubicBezTo>
                  <a:lnTo>
                    <a:pt x="4512" y="104746"/>
                  </a:lnTo>
                  <a:cubicBezTo>
                    <a:pt x="4512" y="104913"/>
                    <a:pt x="4378" y="105047"/>
                    <a:pt x="4211" y="105047"/>
                  </a:cubicBezTo>
                  <a:lnTo>
                    <a:pt x="1789" y="105047"/>
                  </a:lnTo>
                  <a:cubicBezTo>
                    <a:pt x="1622" y="105047"/>
                    <a:pt x="1488" y="104913"/>
                    <a:pt x="1488" y="104746"/>
                  </a:cubicBezTo>
                  <a:lnTo>
                    <a:pt x="1488" y="102858"/>
                  </a:lnTo>
                  <a:cubicBezTo>
                    <a:pt x="1488" y="102691"/>
                    <a:pt x="1622" y="102557"/>
                    <a:pt x="1789" y="102557"/>
                  </a:cubicBezTo>
                  <a:close/>
                  <a:moveTo>
                    <a:pt x="33184" y="102557"/>
                  </a:moveTo>
                  <a:cubicBezTo>
                    <a:pt x="33351" y="102557"/>
                    <a:pt x="33485" y="102691"/>
                    <a:pt x="33485" y="102858"/>
                  </a:cubicBezTo>
                  <a:lnTo>
                    <a:pt x="33485" y="104746"/>
                  </a:lnTo>
                  <a:cubicBezTo>
                    <a:pt x="33485" y="104913"/>
                    <a:pt x="33351" y="105047"/>
                    <a:pt x="33184" y="105047"/>
                  </a:cubicBezTo>
                  <a:lnTo>
                    <a:pt x="30761" y="105047"/>
                  </a:lnTo>
                  <a:cubicBezTo>
                    <a:pt x="30594" y="105047"/>
                    <a:pt x="30461" y="104913"/>
                    <a:pt x="30461" y="104746"/>
                  </a:cubicBezTo>
                  <a:lnTo>
                    <a:pt x="30461" y="102858"/>
                  </a:lnTo>
                  <a:cubicBezTo>
                    <a:pt x="30461" y="102691"/>
                    <a:pt x="30594" y="102557"/>
                    <a:pt x="30761" y="102557"/>
                  </a:cubicBezTo>
                  <a:close/>
                  <a:moveTo>
                    <a:pt x="4211" y="107102"/>
                  </a:moveTo>
                  <a:cubicBezTo>
                    <a:pt x="4378" y="107102"/>
                    <a:pt x="4512" y="107236"/>
                    <a:pt x="4512" y="107403"/>
                  </a:cubicBezTo>
                  <a:lnTo>
                    <a:pt x="4512" y="109308"/>
                  </a:lnTo>
                  <a:cubicBezTo>
                    <a:pt x="4512" y="109475"/>
                    <a:pt x="4378" y="109608"/>
                    <a:pt x="4211" y="109608"/>
                  </a:cubicBezTo>
                  <a:lnTo>
                    <a:pt x="1789" y="109608"/>
                  </a:lnTo>
                  <a:cubicBezTo>
                    <a:pt x="1622" y="109608"/>
                    <a:pt x="1488" y="109475"/>
                    <a:pt x="1488" y="109308"/>
                  </a:cubicBezTo>
                  <a:lnTo>
                    <a:pt x="1488" y="107403"/>
                  </a:lnTo>
                  <a:cubicBezTo>
                    <a:pt x="1488" y="107236"/>
                    <a:pt x="1622" y="107102"/>
                    <a:pt x="1789" y="107102"/>
                  </a:cubicBezTo>
                  <a:close/>
                  <a:moveTo>
                    <a:pt x="27537" y="84328"/>
                  </a:moveTo>
                  <a:cubicBezTo>
                    <a:pt x="27720" y="84328"/>
                    <a:pt x="27871" y="84479"/>
                    <a:pt x="27871" y="84662"/>
                  </a:cubicBezTo>
                  <a:lnTo>
                    <a:pt x="27871" y="109274"/>
                  </a:lnTo>
                  <a:cubicBezTo>
                    <a:pt x="27871" y="109458"/>
                    <a:pt x="27720" y="109608"/>
                    <a:pt x="27537" y="109608"/>
                  </a:cubicBezTo>
                  <a:lnTo>
                    <a:pt x="6868" y="109608"/>
                  </a:lnTo>
                  <a:cubicBezTo>
                    <a:pt x="6668" y="109608"/>
                    <a:pt x="6517" y="109458"/>
                    <a:pt x="6517" y="109274"/>
                  </a:cubicBezTo>
                  <a:lnTo>
                    <a:pt x="6517" y="84662"/>
                  </a:lnTo>
                  <a:cubicBezTo>
                    <a:pt x="6517" y="84479"/>
                    <a:pt x="6668" y="84328"/>
                    <a:pt x="6868" y="84328"/>
                  </a:cubicBezTo>
                  <a:close/>
                  <a:moveTo>
                    <a:pt x="33184" y="107102"/>
                  </a:moveTo>
                  <a:cubicBezTo>
                    <a:pt x="33351" y="107102"/>
                    <a:pt x="33485" y="107236"/>
                    <a:pt x="33485" y="107403"/>
                  </a:cubicBezTo>
                  <a:lnTo>
                    <a:pt x="33485" y="109308"/>
                  </a:lnTo>
                  <a:cubicBezTo>
                    <a:pt x="33485" y="109475"/>
                    <a:pt x="33351" y="109608"/>
                    <a:pt x="33184" y="109608"/>
                  </a:cubicBezTo>
                  <a:lnTo>
                    <a:pt x="30761" y="109608"/>
                  </a:lnTo>
                  <a:cubicBezTo>
                    <a:pt x="30594" y="109608"/>
                    <a:pt x="30461" y="109475"/>
                    <a:pt x="30461" y="109308"/>
                  </a:cubicBezTo>
                  <a:lnTo>
                    <a:pt x="30461" y="107403"/>
                  </a:lnTo>
                  <a:cubicBezTo>
                    <a:pt x="30461" y="107236"/>
                    <a:pt x="30594" y="107102"/>
                    <a:pt x="30761" y="107102"/>
                  </a:cubicBezTo>
                  <a:close/>
                  <a:moveTo>
                    <a:pt x="4211" y="111663"/>
                  </a:moveTo>
                  <a:cubicBezTo>
                    <a:pt x="4378" y="111663"/>
                    <a:pt x="4512" y="111797"/>
                    <a:pt x="4512" y="111964"/>
                  </a:cubicBezTo>
                  <a:lnTo>
                    <a:pt x="4512" y="113852"/>
                  </a:lnTo>
                  <a:cubicBezTo>
                    <a:pt x="4512" y="114019"/>
                    <a:pt x="4378" y="114153"/>
                    <a:pt x="4211" y="114153"/>
                  </a:cubicBezTo>
                  <a:lnTo>
                    <a:pt x="1789" y="114153"/>
                  </a:lnTo>
                  <a:cubicBezTo>
                    <a:pt x="1622" y="114153"/>
                    <a:pt x="1488" y="114019"/>
                    <a:pt x="1488" y="113852"/>
                  </a:cubicBezTo>
                  <a:lnTo>
                    <a:pt x="1488" y="111964"/>
                  </a:lnTo>
                  <a:cubicBezTo>
                    <a:pt x="1488" y="111797"/>
                    <a:pt x="1622" y="111663"/>
                    <a:pt x="1789" y="111663"/>
                  </a:cubicBezTo>
                  <a:close/>
                  <a:moveTo>
                    <a:pt x="33184" y="111663"/>
                  </a:moveTo>
                  <a:cubicBezTo>
                    <a:pt x="33351" y="111663"/>
                    <a:pt x="33485" y="111797"/>
                    <a:pt x="33485" y="111964"/>
                  </a:cubicBezTo>
                  <a:lnTo>
                    <a:pt x="33485" y="113852"/>
                  </a:lnTo>
                  <a:cubicBezTo>
                    <a:pt x="33485" y="114019"/>
                    <a:pt x="33351" y="114153"/>
                    <a:pt x="33184" y="114153"/>
                  </a:cubicBezTo>
                  <a:lnTo>
                    <a:pt x="30761" y="114153"/>
                  </a:lnTo>
                  <a:cubicBezTo>
                    <a:pt x="30594" y="114153"/>
                    <a:pt x="30461" y="114019"/>
                    <a:pt x="30461" y="113852"/>
                  </a:cubicBezTo>
                  <a:lnTo>
                    <a:pt x="30461" y="111964"/>
                  </a:lnTo>
                  <a:cubicBezTo>
                    <a:pt x="30461" y="111797"/>
                    <a:pt x="30594" y="111663"/>
                    <a:pt x="30761" y="111663"/>
                  </a:cubicBezTo>
                  <a:close/>
                  <a:moveTo>
                    <a:pt x="4211" y="116208"/>
                  </a:moveTo>
                  <a:cubicBezTo>
                    <a:pt x="4378" y="116225"/>
                    <a:pt x="4512" y="116358"/>
                    <a:pt x="4512" y="116526"/>
                  </a:cubicBezTo>
                  <a:lnTo>
                    <a:pt x="4512" y="118414"/>
                  </a:lnTo>
                  <a:cubicBezTo>
                    <a:pt x="4512" y="118581"/>
                    <a:pt x="4378" y="118714"/>
                    <a:pt x="4211" y="118714"/>
                  </a:cubicBezTo>
                  <a:lnTo>
                    <a:pt x="1789" y="118714"/>
                  </a:lnTo>
                  <a:cubicBezTo>
                    <a:pt x="1622" y="118714"/>
                    <a:pt x="1488" y="118581"/>
                    <a:pt x="1488" y="118414"/>
                  </a:cubicBezTo>
                  <a:lnTo>
                    <a:pt x="1488" y="116526"/>
                  </a:lnTo>
                  <a:cubicBezTo>
                    <a:pt x="1488" y="116358"/>
                    <a:pt x="1622" y="116225"/>
                    <a:pt x="1789" y="116208"/>
                  </a:cubicBezTo>
                  <a:close/>
                  <a:moveTo>
                    <a:pt x="33184" y="116208"/>
                  </a:moveTo>
                  <a:cubicBezTo>
                    <a:pt x="33351" y="116225"/>
                    <a:pt x="33485" y="116358"/>
                    <a:pt x="33485" y="116526"/>
                  </a:cubicBezTo>
                  <a:lnTo>
                    <a:pt x="33485" y="118414"/>
                  </a:lnTo>
                  <a:cubicBezTo>
                    <a:pt x="33485" y="118581"/>
                    <a:pt x="33351" y="118714"/>
                    <a:pt x="33184" y="118714"/>
                  </a:cubicBezTo>
                  <a:lnTo>
                    <a:pt x="30761" y="118714"/>
                  </a:lnTo>
                  <a:cubicBezTo>
                    <a:pt x="30594" y="118714"/>
                    <a:pt x="30461" y="118581"/>
                    <a:pt x="30461" y="118414"/>
                  </a:cubicBezTo>
                  <a:lnTo>
                    <a:pt x="30461" y="116526"/>
                  </a:lnTo>
                  <a:cubicBezTo>
                    <a:pt x="30461" y="116358"/>
                    <a:pt x="30594" y="116225"/>
                    <a:pt x="30761" y="116208"/>
                  </a:cubicBezTo>
                  <a:close/>
                  <a:moveTo>
                    <a:pt x="4211" y="120770"/>
                  </a:moveTo>
                  <a:cubicBezTo>
                    <a:pt x="4378" y="120770"/>
                    <a:pt x="4512" y="120903"/>
                    <a:pt x="4512" y="121070"/>
                  </a:cubicBezTo>
                  <a:lnTo>
                    <a:pt x="4512" y="122975"/>
                  </a:lnTo>
                  <a:cubicBezTo>
                    <a:pt x="4512" y="123142"/>
                    <a:pt x="4378" y="123276"/>
                    <a:pt x="4211" y="123276"/>
                  </a:cubicBezTo>
                  <a:lnTo>
                    <a:pt x="1789" y="123276"/>
                  </a:lnTo>
                  <a:cubicBezTo>
                    <a:pt x="1622" y="123276"/>
                    <a:pt x="1488" y="123142"/>
                    <a:pt x="1488" y="122975"/>
                  </a:cubicBezTo>
                  <a:lnTo>
                    <a:pt x="1488" y="121070"/>
                  </a:lnTo>
                  <a:cubicBezTo>
                    <a:pt x="1488" y="120903"/>
                    <a:pt x="1622" y="120770"/>
                    <a:pt x="1789" y="120770"/>
                  </a:cubicBezTo>
                  <a:close/>
                  <a:moveTo>
                    <a:pt x="33184" y="120770"/>
                  </a:moveTo>
                  <a:cubicBezTo>
                    <a:pt x="33351" y="120770"/>
                    <a:pt x="33485" y="120903"/>
                    <a:pt x="33485" y="121070"/>
                  </a:cubicBezTo>
                  <a:lnTo>
                    <a:pt x="33485" y="122975"/>
                  </a:lnTo>
                  <a:cubicBezTo>
                    <a:pt x="33485" y="123142"/>
                    <a:pt x="33351" y="123276"/>
                    <a:pt x="33184" y="123276"/>
                  </a:cubicBezTo>
                  <a:lnTo>
                    <a:pt x="30761" y="123276"/>
                  </a:lnTo>
                  <a:cubicBezTo>
                    <a:pt x="30594" y="123276"/>
                    <a:pt x="30461" y="123142"/>
                    <a:pt x="30461" y="122975"/>
                  </a:cubicBezTo>
                  <a:lnTo>
                    <a:pt x="30461" y="121070"/>
                  </a:lnTo>
                  <a:cubicBezTo>
                    <a:pt x="30461" y="120903"/>
                    <a:pt x="30594" y="120770"/>
                    <a:pt x="30761" y="120770"/>
                  </a:cubicBezTo>
                  <a:close/>
                  <a:moveTo>
                    <a:pt x="4211" y="125331"/>
                  </a:moveTo>
                  <a:cubicBezTo>
                    <a:pt x="4378" y="125331"/>
                    <a:pt x="4512" y="125465"/>
                    <a:pt x="4512" y="125632"/>
                  </a:cubicBezTo>
                  <a:lnTo>
                    <a:pt x="4512" y="127520"/>
                  </a:lnTo>
                  <a:cubicBezTo>
                    <a:pt x="4512" y="127687"/>
                    <a:pt x="4378" y="127821"/>
                    <a:pt x="4211" y="127821"/>
                  </a:cubicBezTo>
                  <a:lnTo>
                    <a:pt x="1789" y="127821"/>
                  </a:lnTo>
                  <a:cubicBezTo>
                    <a:pt x="1622" y="127821"/>
                    <a:pt x="1488" y="127687"/>
                    <a:pt x="1488" y="127520"/>
                  </a:cubicBezTo>
                  <a:lnTo>
                    <a:pt x="1488" y="125632"/>
                  </a:lnTo>
                  <a:cubicBezTo>
                    <a:pt x="1488" y="125465"/>
                    <a:pt x="1622" y="125331"/>
                    <a:pt x="1789" y="125331"/>
                  </a:cubicBezTo>
                  <a:close/>
                  <a:moveTo>
                    <a:pt x="33184" y="125331"/>
                  </a:moveTo>
                  <a:cubicBezTo>
                    <a:pt x="33351" y="125331"/>
                    <a:pt x="33485" y="125465"/>
                    <a:pt x="33485" y="125632"/>
                  </a:cubicBezTo>
                  <a:lnTo>
                    <a:pt x="33485" y="127520"/>
                  </a:lnTo>
                  <a:cubicBezTo>
                    <a:pt x="33485" y="127687"/>
                    <a:pt x="33351" y="127821"/>
                    <a:pt x="33184" y="127821"/>
                  </a:cubicBezTo>
                  <a:lnTo>
                    <a:pt x="30761" y="127821"/>
                  </a:lnTo>
                  <a:cubicBezTo>
                    <a:pt x="30594" y="127821"/>
                    <a:pt x="30461" y="127687"/>
                    <a:pt x="30461" y="127520"/>
                  </a:cubicBezTo>
                  <a:lnTo>
                    <a:pt x="30461" y="125632"/>
                  </a:lnTo>
                  <a:cubicBezTo>
                    <a:pt x="30461" y="125465"/>
                    <a:pt x="30594" y="125331"/>
                    <a:pt x="30761" y="125331"/>
                  </a:cubicBezTo>
                  <a:close/>
                  <a:moveTo>
                    <a:pt x="4211" y="129876"/>
                  </a:moveTo>
                  <a:cubicBezTo>
                    <a:pt x="4378" y="129876"/>
                    <a:pt x="4512" y="130026"/>
                    <a:pt x="4512" y="130193"/>
                  </a:cubicBezTo>
                  <a:lnTo>
                    <a:pt x="4512" y="132081"/>
                  </a:lnTo>
                  <a:cubicBezTo>
                    <a:pt x="4512" y="132248"/>
                    <a:pt x="4378" y="132382"/>
                    <a:pt x="4211" y="132382"/>
                  </a:cubicBezTo>
                  <a:lnTo>
                    <a:pt x="1789" y="132382"/>
                  </a:lnTo>
                  <a:cubicBezTo>
                    <a:pt x="1622" y="132382"/>
                    <a:pt x="1488" y="132248"/>
                    <a:pt x="1488" y="132081"/>
                  </a:cubicBezTo>
                  <a:lnTo>
                    <a:pt x="1488" y="130193"/>
                  </a:lnTo>
                  <a:cubicBezTo>
                    <a:pt x="1488" y="130026"/>
                    <a:pt x="1622" y="129876"/>
                    <a:pt x="1789" y="129876"/>
                  </a:cubicBezTo>
                  <a:close/>
                  <a:moveTo>
                    <a:pt x="33184" y="129876"/>
                  </a:moveTo>
                  <a:cubicBezTo>
                    <a:pt x="33351" y="129876"/>
                    <a:pt x="33485" y="130026"/>
                    <a:pt x="33485" y="130193"/>
                  </a:cubicBezTo>
                  <a:lnTo>
                    <a:pt x="33485" y="132081"/>
                  </a:lnTo>
                  <a:cubicBezTo>
                    <a:pt x="33485" y="132248"/>
                    <a:pt x="33351" y="132382"/>
                    <a:pt x="33184" y="132382"/>
                  </a:cubicBezTo>
                  <a:lnTo>
                    <a:pt x="30761" y="132382"/>
                  </a:lnTo>
                  <a:cubicBezTo>
                    <a:pt x="30594" y="132382"/>
                    <a:pt x="30461" y="132248"/>
                    <a:pt x="30461" y="132081"/>
                  </a:cubicBezTo>
                  <a:lnTo>
                    <a:pt x="30461" y="130193"/>
                  </a:lnTo>
                  <a:cubicBezTo>
                    <a:pt x="30461" y="130026"/>
                    <a:pt x="30594" y="129876"/>
                    <a:pt x="30761" y="129876"/>
                  </a:cubicBezTo>
                  <a:close/>
                  <a:moveTo>
                    <a:pt x="1" y="1"/>
                  </a:moveTo>
                  <a:lnTo>
                    <a:pt x="1" y="135607"/>
                  </a:lnTo>
                  <a:lnTo>
                    <a:pt x="6517" y="135607"/>
                  </a:lnTo>
                  <a:lnTo>
                    <a:pt x="6517" y="111931"/>
                  </a:lnTo>
                  <a:cubicBezTo>
                    <a:pt x="6517" y="111747"/>
                    <a:pt x="6668" y="111597"/>
                    <a:pt x="6868" y="111597"/>
                  </a:cubicBezTo>
                  <a:lnTo>
                    <a:pt x="27537" y="111597"/>
                  </a:lnTo>
                  <a:cubicBezTo>
                    <a:pt x="27720" y="111597"/>
                    <a:pt x="27871" y="111747"/>
                    <a:pt x="27871" y="111931"/>
                  </a:cubicBezTo>
                  <a:lnTo>
                    <a:pt x="27871" y="135607"/>
                  </a:lnTo>
                  <a:lnTo>
                    <a:pt x="35824" y="135607"/>
                  </a:lnTo>
                  <a:lnTo>
                    <a:pt x="35824"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8" name="Google Shape;2148;p52"/>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AWARDS</a:t>
            </a:r>
            <a:endParaRPr/>
          </a:p>
        </p:txBody>
      </p:sp>
      <p:sp>
        <p:nvSpPr>
          <p:cNvPr id="2149" name="Google Shape;2149;p52"/>
          <p:cNvSpPr txBox="1">
            <a:spLocks noGrp="1"/>
          </p:cNvSpPr>
          <p:nvPr>
            <p:ph type="subTitle" idx="4294967295"/>
          </p:nvPr>
        </p:nvSpPr>
        <p:spPr>
          <a:xfrm>
            <a:off x="6205850" y="1575805"/>
            <a:ext cx="1633200" cy="37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b="1"/>
              <a:t>Mercury</a:t>
            </a:r>
            <a:endParaRPr sz="1600" b="1"/>
          </a:p>
        </p:txBody>
      </p:sp>
      <p:sp>
        <p:nvSpPr>
          <p:cNvPr id="2150" name="Google Shape;2150;p52"/>
          <p:cNvSpPr txBox="1">
            <a:spLocks noGrp="1"/>
          </p:cNvSpPr>
          <p:nvPr>
            <p:ph type="subTitle" idx="4294967295"/>
          </p:nvPr>
        </p:nvSpPr>
        <p:spPr>
          <a:xfrm>
            <a:off x="2773000" y="2787255"/>
            <a:ext cx="1633200" cy="733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100"/>
              <a:t>Despite being red, Mars is actually a cold place</a:t>
            </a:r>
            <a:endParaRPr sz="1100"/>
          </a:p>
        </p:txBody>
      </p:sp>
      <p:sp>
        <p:nvSpPr>
          <p:cNvPr id="2151" name="Google Shape;2151;p52"/>
          <p:cNvSpPr txBox="1">
            <a:spLocks noGrp="1"/>
          </p:cNvSpPr>
          <p:nvPr>
            <p:ph type="subTitle" idx="4294967295"/>
          </p:nvPr>
        </p:nvSpPr>
        <p:spPr>
          <a:xfrm>
            <a:off x="2772988" y="2477183"/>
            <a:ext cx="1633200" cy="37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b="1"/>
              <a:t>Mars</a:t>
            </a:r>
            <a:endParaRPr sz="1600" b="1"/>
          </a:p>
        </p:txBody>
      </p:sp>
      <p:sp>
        <p:nvSpPr>
          <p:cNvPr id="2152" name="Google Shape;2152;p52"/>
          <p:cNvSpPr txBox="1">
            <a:spLocks noGrp="1"/>
          </p:cNvSpPr>
          <p:nvPr>
            <p:ph type="subTitle" idx="4294967295"/>
          </p:nvPr>
        </p:nvSpPr>
        <p:spPr>
          <a:xfrm>
            <a:off x="6205850" y="3594830"/>
            <a:ext cx="1633200" cy="733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100"/>
              <a:t>It’s composed mostly of hydrogen and helium</a:t>
            </a:r>
            <a:endParaRPr sz="1100"/>
          </a:p>
        </p:txBody>
      </p:sp>
      <p:sp>
        <p:nvSpPr>
          <p:cNvPr id="2153" name="Google Shape;2153;p52"/>
          <p:cNvSpPr txBox="1">
            <a:spLocks noGrp="1"/>
          </p:cNvSpPr>
          <p:nvPr>
            <p:ph type="subTitle" idx="4294967295"/>
          </p:nvPr>
        </p:nvSpPr>
        <p:spPr>
          <a:xfrm>
            <a:off x="6205850" y="3284843"/>
            <a:ext cx="1633200" cy="37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b="1"/>
              <a:t>Saturn</a:t>
            </a:r>
            <a:endParaRPr sz="1600" b="1"/>
          </a:p>
        </p:txBody>
      </p:sp>
      <p:sp>
        <p:nvSpPr>
          <p:cNvPr id="2154" name="Google Shape;2154;p52"/>
          <p:cNvSpPr txBox="1">
            <a:spLocks noGrp="1"/>
          </p:cNvSpPr>
          <p:nvPr>
            <p:ph type="subTitle" idx="4294967295"/>
          </p:nvPr>
        </p:nvSpPr>
        <p:spPr>
          <a:xfrm>
            <a:off x="6205850" y="1885780"/>
            <a:ext cx="1633200" cy="733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100"/>
              <a:t>It’s the smallest planet in our Solar System</a:t>
            </a:r>
            <a:endParaRPr sz="11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98"/>
        <p:cNvGrpSpPr/>
        <p:nvPr/>
      </p:nvGrpSpPr>
      <p:grpSpPr>
        <a:xfrm>
          <a:off x="0" y="0"/>
          <a:ext cx="0" cy="0"/>
          <a:chOff x="0" y="0"/>
          <a:chExt cx="0" cy="0"/>
        </a:xfrm>
      </p:grpSpPr>
      <p:sp>
        <p:nvSpPr>
          <p:cNvPr id="2299" name="Google Shape;2299;p55"/>
          <p:cNvSpPr/>
          <p:nvPr/>
        </p:nvSpPr>
        <p:spPr>
          <a:xfrm>
            <a:off x="7673102" y="5138458"/>
            <a:ext cx="1469460" cy="1090"/>
          </a:xfrm>
          <a:custGeom>
            <a:avLst/>
            <a:gdLst/>
            <a:ahLst/>
            <a:cxnLst/>
            <a:rect l="l" t="t" r="r" b="b"/>
            <a:pathLst>
              <a:path w="45849" h="34" extrusionOk="0">
                <a:moveTo>
                  <a:pt x="45849" y="0"/>
                </a:moveTo>
                <a:lnTo>
                  <a:pt x="1" y="34"/>
                </a:lnTo>
                <a:lnTo>
                  <a:pt x="45849" y="34"/>
                </a:lnTo>
                <a:lnTo>
                  <a:pt x="45849" y="0"/>
                </a:ln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txBox="1">
            <a:spLocks noGrp="1"/>
          </p:cNvSpPr>
          <p:nvPr>
            <p:ph type="title"/>
          </p:nvPr>
        </p:nvSpPr>
        <p:spPr>
          <a:xfrm>
            <a:off x="5443200" y="755375"/>
            <a:ext cx="2980800" cy="101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THANKS</a:t>
            </a:r>
            <a:endParaRPr/>
          </a:p>
        </p:txBody>
      </p:sp>
      <p:sp>
        <p:nvSpPr>
          <p:cNvPr id="2301" name="Google Shape;2301;p55"/>
          <p:cNvSpPr/>
          <p:nvPr/>
        </p:nvSpPr>
        <p:spPr>
          <a:xfrm>
            <a:off x="7640966" y="5121210"/>
            <a:ext cx="1463044" cy="1123"/>
          </a:xfrm>
          <a:custGeom>
            <a:avLst/>
            <a:gdLst/>
            <a:ahLst/>
            <a:cxnLst/>
            <a:rect l="l" t="t" r="r" b="b"/>
            <a:pathLst>
              <a:path w="45599" h="35" extrusionOk="0">
                <a:moveTo>
                  <a:pt x="45598" y="1"/>
                </a:moveTo>
                <a:lnTo>
                  <a:pt x="1" y="34"/>
                </a:lnTo>
                <a:lnTo>
                  <a:pt x="45598" y="34"/>
                </a:lnTo>
                <a:lnTo>
                  <a:pt x="45598" y="1"/>
                </a:ln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txBox="1">
            <a:spLocks noGrp="1"/>
          </p:cNvSpPr>
          <p:nvPr>
            <p:ph type="subTitle" idx="1"/>
          </p:nvPr>
        </p:nvSpPr>
        <p:spPr>
          <a:xfrm>
            <a:off x="5443225" y="1767900"/>
            <a:ext cx="2980800" cy="116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Do you have any questions?</a:t>
            </a:r>
            <a:endParaRPr/>
          </a:p>
          <a:p>
            <a:pPr marL="0" lvl="0" indent="0" algn="r" rtl="0">
              <a:spcBef>
                <a:spcPts val="0"/>
              </a:spcBef>
              <a:spcAft>
                <a:spcPts val="0"/>
              </a:spcAft>
              <a:buNone/>
            </a:pPr>
            <a:endParaRPr/>
          </a:p>
          <a:p>
            <a:pPr marL="0" marR="0" lvl="0" indent="0" algn="r" rtl="0">
              <a:lnSpc>
                <a:spcPct val="100000"/>
              </a:lnSpc>
              <a:spcBef>
                <a:spcPts val="0"/>
              </a:spcBef>
              <a:spcAft>
                <a:spcPts val="0"/>
              </a:spcAft>
              <a:buNone/>
            </a:pPr>
            <a:r>
              <a:rPr lang="en"/>
              <a:t>youremail@freepik.com </a:t>
            </a:r>
            <a:endParaRPr/>
          </a:p>
          <a:p>
            <a:pPr marL="0" marR="0" lvl="0" indent="0" algn="r" rtl="0">
              <a:lnSpc>
                <a:spcPct val="100000"/>
              </a:lnSpc>
              <a:spcBef>
                <a:spcPts val="0"/>
              </a:spcBef>
              <a:spcAft>
                <a:spcPts val="0"/>
              </a:spcAft>
              <a:buNone/>
            </a:pPr>
            <a:r>
              <a:rPr lang="en"/>
              <a:t>+91  620 421 838 </a:t>
            </a:r>
            <a:endParaRPr/>
          </a:p>
          <a:p>
            <a:pPr marL="0" lvl="0" indent="0" algn="r" rtl="0">
              <a:spcBef>
                <a:spcPts val="0"/>
              </a:spcBef>
              <a:spcAft>
                <a:spcPts val="0"/>
              </a:spcAft>
              <a:buNone/>
            </a:pPr>
            <a:r>
              <a:rPr lang="en"/>
              <a:t>yourcompany.com</a:t>
            </a:r>
            <a:endParaRPr/>
          </a:p>
        </p:txBody>
      </p:sp>
      <p:sp>
        <p:nvSpPr>
          <p:cNvPr id="2303" name="Google Shape;2303;p55"/>
          <p:cNvSpPr/>
          <p:nvPr/>
        </p:nvSpPr>
        <p:spPr>
          <a:xfrm>
            <a:off x="8084144" y="3012188"/>
            <a:ext cx="245760" cy="234702"/>
          </a:xfrm>
          <a:custGeom>
            <a:avLst/>
            <a:gdLst/>
            <a:ahLst/>
            <a:cxnLst/>
            <a:rect l="l" t="t" r="r" b="b"/>
            <a:pathLst>
              <a:path w="39025" h="37269" extrusionOk="0">
                <a:moveTo>
                  <a:pt x="4748" y="1"/>
                </a:moveTo>
                <a:cubicBezTo>
                  <a:pt x="1887" y="1"/>
                  <a:pt x="1" y="1919"/>
                  <a:pt x="1" y="4358"/>
                </a:cubicBezTo>
                <a:cubicBezTo>
                  <a:pt x="1" y="6797"/>
                  <a:pt x="1757" y="8683"/>
                  <a:pt x="4618" y="8683"/>
                </a:cubicBezTo>
                <a:lnTo>
                  <a:pt x="4748" y="8683"/>
                </a:lnTo>
                <a:cubicBezTo>
                  <a:pt x="7578" y="8683"/>
                  <a:pt x="9366" y="6797"/>
                  <a:pt x="9366" y="4358"/>
                </a:cubicBezTo>
                <a:cubicBezTo>
                  <a:pt x="9366" y="1919"/>
                  <a:pt x="7578" y="1"/>
                  <a:pt x="4748" y="1"/>
                </a:cubicBezTo>
                <a:close/>
                <a:moveTo>
                  <a:pt x="553" y="12196"/>
                </a:moveTo>
                <a:lnTo>
                  <a:pt x="553" y="37268"/>
                </a:lnTo>
                <a:lnTo>
                  <a:pt x="8813" y="37268"/>
                </a:lnTo>
                <a:lnTo>
                  <a:pt x="8813" y="12196"/>
                </a:lnTo>
                <a:close/>
                <a:moveTo>
                  <a:pt x="29398" y="11545"/>
                </a:moveTo>
                <a:cubicBezTo>
                  <a:pt x="24943" y="11545"/>
                  <a:pt x="22894" y="13984"/>
                  <a:pt x="21821" y="15740"/>
                </a:cubicBezTo>
                <a:lnTo>
                  <a:pt x="21821" y="12196"/>
                </a:lnTo>
                <a:lnTo>
                  <a:pt x="13561" y="12196"/>
                </a:lnTo>
                <a:lnTo>
                  <a:pt x="13561" y="37268"/>
                </a:lnTo>
                <a:lnTo>
                  <a:pt x="21821" y="37268"/>
                </a:lnTo>
                <a:lnTo>
                  <a:pt x="21821" y="23187"/>
                </a:lnTo>
                <a:cubicBezTo>
                  <a:pt x="21821" y="22504"/>
                  <a:pt x="21951" y="21691"/>
                  <a:pt x="22081" y="21138"/>
                </a:cubicBezTo>
                <a:cubicBezTo>
                  <a:pt x="22764" y="19675"/>
                  <a:pt x="24130" y="18179"/>
                  <a:pt x="26439" y="18179"/>
                </a:cubicBezTo>
                <a:cubicBezTo>
                  <a:pt x="29398" y="18179"/>
                  <a:pt x="30634" y="20488"/>
                  <a:pt x="30634" y="23870"/>
                </a:cubicBezTo>
                <a:lnTo>
                  <a:pt x="30634" y="37268"/>
                </a:lnTo>
                <a:lnTo>
                  <a:pt x="39024" y="37268"/>
                </a:lnTo>
                <a:lnTo>
                  <a:pt x="39024" y="22927"/>
                </a:lnTo>
                <a:cubicBezTo>
                  <a:pt x="39024" y="15187"/>
                  <a:pt x="34959" y="11545"/>
                  <a:pt x="29398" y="115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7584405" y="3058467"/>
            <a:ext cx="273175" cy="188521"/>
          </a:xfrm>
          <a:custGeom>
            <a:avLst/>
            <a:gdLst/>
            <a:ahLst/>
            <a:cxnLst/>
            <a:rect l="l" t="t" r="r" b="b"/>
            <a:pathLst>
              <a:path w="39025" h="26922" extrusionOk="0">
                <a:moveTo>
                  <a:pt x="27350" y="0"/>
                </a:moveTo>
                <a:lnTo>
                  <a:pt x="27350" y="0"/>
                </a:lnTo>
                <a:cubicBezTo>
                  <a:pt x="26197" y="125"/>
                  <a:pt x="25134" y="638"/>
                  <a:pt x="24332" y="1395"/>
                </a:cubicBezTo>
                <a:lnTo>
                  <a:pt x="24332" y="1395"/>
                </a:lnTo>
                <a:cubicBezTo>
                  <a:pt x="24579" y="1133"/>
                  <a:pt x="24781" y="747"/>
                  <a:pt x="24781" y="261"/>
                </a:cubicBezTo>
                <a:lnTo>
                  <a:pt x="24781" y="261"/>
                </a:lnTo>
                <a:cubicBezTo>
                  <a:pt x="21951" y="2179"/>
                  <a:pt x="20163" y="6114"/>
                  <a:pt x="18700" y="9756"/>
                </a:cubicBezTo>
                <a:cubicBezTo>
                  <a:pt x="17594" y="8683"/>
                  <a:pt x="16651" y="7870"/>
                  <a:pt x="15838" y="7447"/>
                </a:cubicBezTo>
                <a:cubicBezTo>
                  <a:pt x="13269" y="6114"/>
                  <a:pt x="10407" y="4748"/>
                  <a:pt x="5822" y="2992"/>
                </a:cubicBezTo>
                <a:lnTo>
                  <a:pt x="5822" y="2992"/>
                </a:lnTo>
                <a:cubicBezTo>
                  <a:pt x="5692" y="4488"/>
                  <a:pt x="6505" y="6504"/>
                  <a:pt x="9074" y="7870"/>
                </a:cubicBezTo>
                <a:cubicBezTo>
                  <a:pt x="8521" y="7870"/>
                  <a:pt x="7578" y="8000"/>
                  <a:pt x="6765" y="8130"/>
                </a:cubicBezTo>
                <a:cubicBezTo>
                  <a:pt x="7025" y="9886"/>
                  <a:pt x="8131" y="11382"/>
                  <a:pt x="11090" y="12065"/>
                </a:cubicBezTo>
                <a:cubicBezTo>
                  <a:pt x="9757" y="12195"/>
                  <a:pt x="9074" y="12455"/>
                  <a:pt x="8391" y="13138"/>
                </a:cubicBezTo>
                <a:cubicBezTo>
                  <a:pt x="9015" y="14268"/>
                  <a:pt x="10320" y="15480"/>
                  <a:pt x="12602" y="15480"/>
                </a:cubicBezTo>
                <a:cubicBezTo>
                  <a:pt x="12816" y="15480"/>
                  <a:pt x="13038" y="15469"/>
                  <a:pt x="13269" y="15447"/>
                </a:cubicBezTo>
                <a:lnTo>
                  <a:pt x="13269" y="15447"/>
                </a:lnTo>
                <a:cubicBezTo>
                  <a:pt x="10330" y="16733"/>
                  <a:pt x="11829" y="18855"/>
                  <a:pt x="14050" y="18855"/>
                </a:cubicBezTo>
                <a:cubicBezTo>
                  <a:pt x="14188" y="18855"/>
                  <a:pt x="14329" y="18846"/>
                  <a:pt x="14472" y="18829"/>
                </a:cubicBezTo>
                <a:lnTo>
                  <a:pt x="14472" y="18829"/>
                </a:lnTo>
                <a:cubicBezTo>
                  <a:pt x="12352" y="20949"/>
                  <a:pt x="9610" y="21931"/>
                  <a:pt x="6946" y="21931"/>
                </a:cubicBezTo>
                <a:cubicBezTo>
                  <a:pt x="4337" y="21931"/>
                  <a:pt x="1803" y="20990"/>
                  <a:pt x="1" y="19252"/>
                </a:cubicBezTo>
                <a:lnTo>
                  <a:pt x="1" y="19252"/>
                </a:lnTo>
                <a:cubicBezTo>
                  <a:pt x="3943" y="24613"/>
                  <a:pt x="9785" y="26921"/>
                  <a:pt x="15554" y="26921"/>
                </a:cubicBezTo>
                <a:cubicBezTo>
                  <a:pt x="24064" y="26921"/>
                  <a:pt x="32416" y="21899"/>
                  <a:pt x="34276" y="14244"/>
                </a:cubicBezTo>
                <a:cubicBezTo>
                  <a:pt x="36715" y="14244"/>
                  <a:pt x="38049" y="13431"/>
                  <a:pt x="39024" y="12455"/>
                </a:cubicBezTo>
                <a:lnTo>
                  <a:pt x="39024" y="12455"/>
                </a:lnTo>
                <a:cubicBezTo>
                  <a:pt x="38637" y="12538"/>
                  <a:pt x="38195" y="12574"/>
                  <a:pt x="37736" y="12574"/>
                </a:cubicBezTo>
                <a:cubicBezTo>
                  <a:pt x="36575" y="12574"/>
                  <a:pt x="35306" y="12345"/>
                  <a:pt x="34537" y="12065"/>
                </a:cubicBezTo>
                <a:cubicBezTo>
                  <a:pt x="36715" y="11805"/>
                  <a:pt x="38211" y="10829"/>
                  <a:pt x="38732" y="9496"/>
                </a:cubicBezTo>
                <a:lnTo>
                  <a:pt x="38732" y="9496"/>
                </a:lnTo>
                <a:cubicBezTo>
                  <a:pt x="38222" y="9787"/>
                  <a:pt x="36737" y="10168"/>
                  <a:pt x="35462" y="10168"/>
                </a:cubicBezTo>
                <a:cubicBezTo>
                  <a:pt x="35026" y="10168"/>
                  <a:pt x="34616" y="10124"/>
                  <a:pt x="34276" y="10016"/>
                </a:cubicBezTo>
                <a:cubicBezTo>
                  <a:pt x="34146" y="9626"/>
                  <a:pt x="33984" y="9366"/>
                  <a:pt x="33984" y="9073"/>
                </a:cubicBezTo>
                <a:cubicBezTo>
                  <a:pt x="32954" y="5454"/>
                  <a:pt x="29680" y="2554"/>
                  <a:pt x="26171" y="2554"/>
                </a:cubicBezTo>
                <a:cubicBezTo>
                  <a:pt x="26022" y="2554"/>
                  <a:pt x="25873" y="2559"/>
                  <a:pt x="25724" y="2569"/>
                </a:cubicBezTo>
                <a:cubicBezTo>
                  <a:pt x="26016" y="2439"/>
                  <a:pt x="26277" y="2439"/>
                  <a:pt x="26667" y="2309"/>
                </a:cubicBezTo>
                <a:cubicBezTo>
                  <a:pt x="27090" y="2179"/>
                  <a:pt x="29398" y="1757"/>
                  <a:pt x="28976" y="944"/>
                </a:cubicBezTo>
                <a:cubicBezTo>
                  <a:pt x="28917" y="759"/>
                  <a:pt x="28724" y="687"/>
                  <a:pt x="28453" y="687"/>
                </a:cubicBezTo>
                <a:cubicBezTo>
                  <a:pt x="27531" y="687"/>
                  <a:pt x="25706" y="1526"/>
                  <a:pt x="25203" y="1626"/>
                </a:cubicBezTo>
                <a:cubicBezTo>
                  <a:pt x="26016" y="1366"/>
                  <a:pt x="27220" y="944"/>
                  <a:pt x="27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7230810" y="2973761"/>
            <a:ext cx="127029" cy="273273"/>
          </a:xfrm>
          <a:custGeom>
            <a:avLst/>
            <a:gdLst/>
            <a:ahLst/>
            <a:cxnLst/>
            <a:rect l="l" t="t" r="r" b="b"/>
            <a:pathLst>
              <a:path w="18147" h="39025" extrusionOk="0">
                <a:moveTo>
                  <a:pt x="12195" y="1"/>
                </a:moveTo>
                <a:cubicBezTo>
                  <a:pt x="3805" y="1"/>
                  <a:pt x="3935" y="6635"/>
                  <a:pt x="3935" y="7578"/>
                </a:cubicBezTo>
                <a:lnTo>
                  <a:pt x="3935" y="12878"/>
                </a:lnTo>
                <a:lnTo>
                  <a:pt x="0" y="12878"/>
                </a:lnTo>
                <a:lnTo>
                  <a:pt x="0" y="19512"/>
                </a:lnTo>
                <a:lnTo>
                  <a:pt x="3935" y="19512"/>
                </a:lnTo>
                <a:lnTo>
                  <a:pt x="3935" y="39024"/>
                </a:lnTo>
                <a:lnTo>
                  <a:pt x="12065" y="39024"/>
                </a:lnTo>
                <a:lnTo>
                  <a:pt x="12065" y="19512"/>
                </a:lnTo>
                <a:lnTo>
                  <a:pt x="17496" y="19512"/>
                </a:lnTo>
                <a:cubicBezTo>
                  <a:pt x="17496" y="19512"/>
                  <a:pt x="18016" y="16390"/>
                  <a:pt x="18146" y="12878"/>
                </a:cubicBezTo>
                <a:lnTo>
                  <a:pt x="12065" y="12878"/>
                </a:lnTo>
                <a:lnTo>
                  <a:pt x="12065" y="8391"/>
                </a:lnTo>
                <a:cubicBezTo>
                  <a:pt x="12065" y="7740"/>
                  <a:pt x="12878" y="6765"/>
                  <a:pt x="13821" y="6765"/>
                </a:cubicBezTo>
                <a:lnTo>
                  <a:pt x="18146" y="6765"/>
                </a:lnTo>
                <a:lnTo>
                  <a:pt x="18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txBox="1"/>
          <p:nvPr/>
        </p:nvSpPr>
        <p:spPr>
          <a:xfrm>
            <a:off x="5443200" y="4089600"/>
            <a:ext cx="2980800" cy="5157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300"/>
              </a:spcBef>
              <a:spcAft>
                <a:spcPts val="0"/>
              </a:spcAft>
              <a:buNone/>
            </a:pPr>
            <a:r>
              <a:rPr lang="en" sz="900">
                <a:solidFill>
                  <a:srgbClr val="432918"/>
                </a:solidFill>
                <a:latin typeface="Maitree Medium"/>
                <a:ea typeface="Maitree Medium"/>
                <a:cs typeface="Maitree Medium"/>
                <a:sym typeface="Maitree Medium"/>
              </a:rPr>
              <a:t>Please keep this slide for attribution.</a:t>
            </a:r>
            <a:endParaRPr sz="900">
              <a:solidFill>
                <a:srgbClr val="432918"/>
              </a:solidFill>
              <a:latin typeface="Maitree Medium"/>
              <a:ea typeface="Maitree Medium"/>
              <a:cs typeface="Maitree Medium"/>
              <a:sym typeface="Maitree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10"/>
        <p:cNvGrpSpPr/>
        <p:nvPr/>
      </p:nvGrpSpPr>
      <p:grpSpPr>
        <a:xfrm>
          <a:off x="0" y="0"/>
          <a:ext cx="0" cy="0"/>
          <a:chOff x="0" y="0"/>
          <a:chExt cx="0" cy="0"/>
        </a:xfrm>
      </p:grpSpPr>
      <p:sp>
        <p:nvSpPr>
          <p:cNvPr id="2311" name="Google Shape;2311;p5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grpSp>
        <p:nvGrpSpPr>
          <p:cNvPr id="2312" name="Google Shape;2312;p56"/>
          <p:cNvGrpSpPr/>
          <p:nvPr/>
        </p:nvGrpSpPr>
        <p:grpSpPr>
          <a:xfrm>
            <a:off x="4274715" y="2735755"/>
            <a:ext cx="799293" cy="688659"/>
            <a:chOff x="4274715" y="2855155"/>
            <a:chExt cx="799293" cy="688659"/>
          </a:xfrm>
        </p:grpSpPr>
        <p:sp>
          <p:nvSpPr>
            <p:cNvPr id="2313" name="Google Shape;2313;p56"/>
            <p:cNvSpPr/>
            <p:nvPr/>
          </p:nvSpPr>
          <p:spPr>
            <a:xfrm>
              <a:off x="4552132" y="2855155"/>
              <a:ext cx="521875" cy="498681"/>
            </a:xfrm>
            <a:custGeom>
              <a:avLst/>
              <a:gdLst/>
              <a:ahLst/>
              <a:cxnLst/>
              <a:rect l="l" t="t" r="r" b="b"/>
              <a:pathLst>
                <a:path w="15590" h="14896" extrusionOk="0">
                  <a:moveTo>
                    <a:pt x="8015" y="1"/>
                  </a:moveTo>
                  <a:cubicBezTo>
                    <a:pt x="5088" y="1"/>
                    <a:pt x="2429" y="1737"/>
                    <a:pt x="1237" y="4415"/>
                  </a:cubicBezTo>
                  <a:cubicBezTo>
                    <a:pt x="1" y="7172"/>
                    <a:pt x="569" y="10397"/>
                    <a:pt x="2640" y="12569"/>
                  </a:cubicBezTo>
                  <a:cubicBezTo>
                    <a:pt x="4075" y="14084"/>
                    <a:pt x="6039" y="14895"/>
                    <a:pt x="8049" y="14895"/>
                  </a:cubicBezTo>
                  <a:cubicBezTo>
                    <a:pt x="8941" y="14895"/>
                    <a:pt x="9843" y="14735"/>
                    <a:pt x="10711" y="14407"/>
                  </a:cubicBezTo>
                  <a:cubicBezTo>
                    <a:pt x="13518" y="13321"/>
                    <a:pt x="15406" y="10647"/>
                    <a:pt x="15473" y="7640"/>
                  </a:cubicBezTo>
                  <a:cubicBezTo>
                    <a:pt x="15590" y="3529"/>
                    <a:pt x="12331" y="104"/>
                    <a:pt x="8221" y="4"/>
                  </a:cubicBezTo>
                  <a:cubicBezTo>
                    <a:pt x="8152" y="2"/>
                    <a:pt x="8084" y="1"/>
                    <a:pt x="8015" y="1"/>
                  </a:cubicBezTo>
                  <a:close/>
                </a:path>
              </a:pathLst>
            </a:custGeom>
            <a:solidFill>
              <a:srgbClr val="B3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4611988" y="2913437"/>
              <a:ext cx="199143" cy="236652"/>
            </a:xfrm>
            <a:custGeom>
              <a:avLst/>
              <a:gdLst/>
              <a:ahLst/>
              <a:cxnLst/>
              <a:rect l="l" t="t" r="r" b="b"/>
              <a:pathLst>
                <a:path w="5949" h="7069" extrusionOk="0">
                  <a:moveTo>
                    <a:pt x="1454" y="0"/>
                  </a:moveTo>
                  <a:lnTo>
                    <a:pt x="0" y="1103"/>
                  </a:lnTo>
                  <a:lnTo>
                    <a:pt x="5514" y="7068"/>
                  </a:lnTo>
                  <a:lnTo>
                    <a:pt x="5949" y="5932"/>
                  </a:lnTo>
                  <a:lnTo>
                    <a:pt x="1454"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4796576" y="3112018"/>
              <a:ext cx="165567" cy="235514"/>
            </a:xfrm>
            <a:custGeom>
              <a:avLst/>
              <a:gdLst/>
              <a:ahLst/>
              <a:cxnLst/>
              <a:rect l="l" t="t" r="r" b="b"/>
              <a:pathLst>
                <a:path w="4946" h="7035" extrusionOk="0">
                  <a:moveTo>
                    <a:pt x="435" y="0"/>
                  </a:moveTo>
                  <a:lnTo>
                    <a:pt x="0" y="1136"/>
                  </a:lnTo>
                  <a:lnTo>
                    <a:pt x="3492" y="7034"/>
                  </a:lnTo>
                  <a:lnTo>
                    <a:pt x="4946" y="5915"/>
                  </a:lnTo>
                  <a:lnTo>
                    <a:pt x="435"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4660629" y="2870922"/>
              <a:ext cx="185184" cy="240000"/>
            </a:xfrm>
            <a:custGeom>
              <a:avLst/>
              <a:gdLst/>
              <a:ahLst/>
              <a:cxnLst/>
              <a:rect l="l" t="t" r="r" b="b"/>
              <a:pathLst>
                <a:path w="5532" h="7169" extrusionOk="0">
                  <a:moveTo>
                    <a:pt x="2190" y="1"/>
                  </a:moveTo>
                  <a:cubicBezTo>
                    <a:pt x="1538" y="251"/>
                    <a:pt x="903" y="585"/>
                    <a:pt x="335" y="1003"/>
                  </a:cubicBezTo>
                  <a:lnTo>
                    <a:pt x="235" y="1087"/>
                  </a:lnTo>
                  <a:cubicBezTo>
                    <a:pt x="151" y="1154"/>
                    <a:pt x="85" y="1204"/>
                    <a:pt x="1" y="1270"/>
                  </a:cubicBezTo>
                  <a:lnTo>
                    <a:pt x="4479" y="7169"/>
                  </a:lnTo>
                  <a:lnTo>
                    <a:pt x="5532" y="5631"/>
                  </a:lnTo>
                  <a:lnTo>
                    <a:pt x="219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4658419" y="2913437"/>
              <a:ext cx="152144" cy="200296"/>
            </a:xfrm>
            <a:custGeom>
              <a:avLst/>
              <a:gdLst/>
              <a:ahLst/>
              <a:cxnLst/>
              <a:rect l="l" t="t" r="r" b="b"/>
              <a:pathLst>
                <a:path w="4545" h="5983" extrusionOk="0">
                  <a:moveTo>
                    <a:pt x="67" y="0"/>
                  </a:moveTo>
                  <a:cubicBezTo>
                    <a:pt x="50" y="34"/>
                    <a:pt x="17" y="51"/>
                    <a:pt x="0" y="67"/>
                  </a:cubicBezTo>
                  <a:lnTo>
                    <a:pt x="4495" y="5982"/>
                  </a:lnTo>
                  <a:lnTo>
                    <a:pt x="4545" y="5899"/>
                  </a:lnTo>
                  <a:lnTo>
                    <a:pt x="67"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4810535" y="3059427"/>
              <a:ext cx="212600" cy="250613"/>
            </a:xfrm>
            <a:custGeom>
              <a:avLst/>
              <a:gdLst/>
              <a:ahLst/>
              <a:cxnLst/>
              <a:rect l="l" t="t" r="r" b="b"/>
              <a:pathLst>
                <a:path w="6351" h="7486" extrusionOk="0">
                  <a:moveTo>
                    <a:pt x="1054" y="0"/>
                  </a:moveTo>
                  <a:lnTo>
                    <a:pt x="1" y="1538"/>
                  </a:lnTo>
                  <a:lnTo>
                    <a:pt x="18" y="1571"/>
                  </a:lnTo>
                  <a:lnTo>
                    <a:pt x="4529" y="7486"/>
                  </a:lnTo>
                  <a:cubicBezTo>
                    <a:pt x="4596" y="7436"/>
                    <a:pt x="4679" y="7386"/>
                    <a:pt x="4746" y="7319"/>
                  </a:cubicBezTo>
                  <a:lnTo>
                    <a:pt x="4880" y="7235"/>
                  </a:lnTo>
                  <a:cubicBezTo>
                    <a:pt x="5431" y="6801"/>
                    <a:pt x="5932" y="6283"/>
                    <a:pt x="6350" y="5715"/>
                  </a:cubicBezTo>
                  <a:lnTo>
                    <a:pt x="1054"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4808862" y="3110880"/>
              <a:ext cx="2276" cy="4519"/>
            </a:xfrm>
            <a:custGeom>
              <a:avLst/>
              <a:gdLst/>
              <a:ahLst/>
              <a:cxnLst/>
              <a:rect l="l" t="t" r="r" b="b"/>
              <a:pathLst>
                <a:path w="68" h="135" extrusionOk="0">
                  <a:moveTo>
                    <a:pt x="51" y="1"/>
                  </a:moveTo>
                  <a:lnTo>
                    <a:pt x="1" y="84"/>
                  </a:lnTo>
                  <a:lnTo>
                    <a:pt x="34" y="134"/>
                  </a:lnTo>
                  <a:lnTo>
                    <a:pt x="68" y="34"/>
                  </a:lnTo>
                  <a:lnTo>
                    <a:pt x="51" y="1"/>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4810000" y="3112018"/>
              <a:ext cx="152144" cy="199693"/>
            </a:xfrm>
            <a:custGeom>
              <a:avLst/>
              <a:gdLst/>
              <a:ahLst/>
              <a:cxnLst/>
              <a:rect l="l" t="t" r="r" b="b"/>
              <a:pathLst>
                <a:path w="4545" h="5965" extrusionOk="0">
                  <a:moveTo>
                    <a:pt x="50" y="0"/>
                  </a:moveTo>
                  <a:lnTo>
                    <a:pt x="0" y="100"/>
                  </a:lnTo>
                  <a:lnTo>
                    <a:pt x="4461" y="5965"/>
                  </a:lnTo>
                  <a:cubicBezTo>
                    <a:pt x="4495" y="5948"/>
                    <a:pt x="4511" y="5932"/>
                    <a:pt x="4545" y="5915"/>
                  </a:cubicBezTo>
                  <a:lnTo>
                    <a:pt x="50"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4711613" y="3022469"/>
              <a:ext cx="192916" cy="164475"/>
            </a:xfrm>
            <a:custGeom>
              <a:avLst/>
              <a:gdLst/>
              <a:ahLst/>
              <a:cxnLst/>
              <a:rect l="l" t="t" r="r" b="b"/>
              <a:pathLst>
                <a:path w="5763" h="4913" extrusionOk="0">
                  <a:moveTo>
                    <a:pt x="3258" y="0"/>
                  </a:moveTo>
                  <a:cubicBezTo>
                    <a:pt x="1122" y="0"/>
                    <a:pt x="1" y="2578"/>
                    <a:pt x="1486" y="4145"/>
                  </a:cubicBezTo>
                  <a:cubicBezTo>
                    <a:pt x="1987" y="4675"/>
                    <a:pt x="2620" y="4913"/>
                    <a:pt x="3242" y="4913"/>
                  </a:cubicBezTo>
                  <a:cubicBezTo>
                    <a:pt x="4484" y="4913"/>
                    <a:pt x="5685" y="3966"/>
                    <a:pt x="5730" y="2508"/>
                  </a:cubicBezTo>
                  <a:cubicBezTo>
                    <a:pt x="5763" y="1155"/>
                    <a:pt x="4694" y="35"/>
                    <a:pt x="3340" y="2"/>
                  </a:cubicBezTo>
                  <a:cubicBezTo>
                    <a:pt x="3313" y="1"/>
                    <a:pt x="3285" y="0"/>
                    <a:pt x="3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4761091" y="3059393"/>
              <a:ext cx="105982" cy="90322"/>
            </a:xfrm>
            <a:custGeom>
              <a:avLst/>
              <a:gdLst/>
              <a:ahLst/>
              <a:cxnLst/>
              <a:rect l="l" t="t" r="r" b="b"/>
              <a:pathLst>
                <a:path w="3166" h="2698" extrusionOk="0">
                  <a:moveTo>
                    <a:pt x="1788" y="1"/>
                  </a:moveTo>
                  <a:cubicBezTo>
                    <a:pt x="611" y="1"/>
                    <a:pt x="0" y="1415"/>
                    <a:pt x="810" y="2274"/>
                  </a:cubicBezTo>
                  <a:cubicBezTo>
                    <a:pt x="1091" y="2566"/>
                    <a:pt x="1444" y="2698"/>
                    <a:pt x="1790" y="2698"/>
                  </a:cubicBezTo>
                  <a:cubicBezTo>
                    <a:pt x="2472" y="2698"/>
                    <a:pt x="3127" y="2186"/>
                    <a:pt x="3149" y="1388"/>
                  </a:cubicBezTo>
                  <a:cubicBezTo>
                    <a:pt x="3165" y="636"/>
                    <a:pt x="2581" y="18"/>
                    <a:pt x="1829" y="1"/>
                  </a:cubicBezTo>
                  <a:cubicBezTo>
                    <a:pt x="1815" y="1"/>
                    <a:pt x="1801" y="1"/>
                    <a:pt x="1788" y="1"/>
                  </a:cubicBezTo>
                  <a:close/>
                </a:path>
              </a:pathLst>
            </a:custGeom>
            <a:solidFill>
              <a:srgbClr val="9D9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4274715" y="3045333"/>
              <a:ext cx="521875" cy="498480"/>
            </a:xfrm>
            <a:custGeom>
              <a:avLst/>
              <a:gdLst/>
              <a:ahLst/>
              <a:cxnLst/>
              <a:rect l="l" t="t" r="r" b="b"/>
              <a:pathLst>
                <a:path w="15590" h="14890" extrusionOk="0">
                  <a:moveTo>
                    <a:pt x="8013" y="1"/>
                  </a:moveTo>
                  <a:cubicBezTo>
                    <a:pt x="5087" y="1"/>
                    <a:pt x="2428" y="1721"/>
                    <a:pt x="1237" y="4415"/>
                  </a:cubicBezTo>
                  <a:cubicBezTo>
                    <a:pt x="0" y="7172"/>
                    <a:pt x="568" y="10380"/>
                    <a:pt x="2640" y="12569"/>
                  </a:cubicBezTo>
                  <a:cubicBezTo>
                    <a:pt x="4070" y="14079"/>
                    <a:pt x="6025" y="14889"/>
                    <a:pt x="8028" y="14889"/>
                  </a:cubicBezTo>
                  <a:cubicBezTo>
                    <a:pt x="8927" y="14889"/>
                    <a:pt x="9835" y="14726"/>
                    <a:pt x="10710" y="14390"/>
                  </a:cubicBezTo>
                  <a:cubicBezTo>
                    <a:pt x="13517" y="13304"/>
                    <a:pt x="15405" y="10647"/>
                    <a:pt x="15472" y="7640"/>
                  </a:cubicBezTo>
                  <a:cubicBezTo>
                    <a:pt x="15589" y="3529"/>
                    <a:pt x="12331" y="104"/>
                    <a:pt x="8221" y="4"/>
                  </a:cubicBezTo>
                  <a:cubicBezTo>
                    <a:pt x="8151" y="2"/>
                    <a:pt x="8082" y="1"/>
                    <a:pt x="8013"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4334537" y="3103616"/>
              <a:ext cx="199712" cy="236083"/>
            </a:xfrm>
            <a:custGeom>
              <a:avLst/>
              <a:gdLst/>
              <a:ahLst/>
              <a:cxnLst/>
              <a:rect l="l" t="t" r="r" b="b"/>
              <a:pathLst>
                <a:path w="5966" h="7052" extrusionOk="0">
                  <a:moveTo>
                    <a:pt x="1455" y="0"/>
                  </a:moveTo>
                  <a:lnTo>
                    <a:pt x="1" y="1103"/>
                  </a:lnTo>
                  <a:lnTo>
                    <a:pt x="5515" y="7051"/>
                  </a:lnTo>
                  <a:lnTo>
                    <a:pt x="5966" y="5915"/>
                  </a:lnTo>
                  <a:lnTo>
                    <a:pt x="1455" y="0"/>
                  </a:lnTo>
                  <a:close/>
                </a:path>
              </a:pathLst>
            </a:custGeom>
            <a:solidFill>
              <a:srgbClr val="D1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4519125" y="3301628"/>
              <a:ext cx="165601" cy="235514"/>
            </a:xfrm>
            <a:custGeom>
              <a:avLst/>
              <a:gdLst/>
              <a:ahLst/>
              <a:cxnLst/>
              <a:rect l="l" t="t" r="r" b="b"/>
              <a:pathLst>
                <a:path w="4947" h="7035" extrusionOk="0">
                  <a:moveTo>
                    <a:pt x="452" y="0"/>
                  </a:moveTo>
                  <a:lnTo>
                    <a:pt x="1" y="1136"/>
                  </a:lnTo>
                  <a:lnTo>
                    <a:pt x="3493" y="7034"/>
                  </a:lnTo>
                  <a:lnTo>
                    <a:pt x="4946" y="5932"/>
                  </a:lnTo>
                  <a:lnTo>
                    <a:pt x="452" y="0"/>
                  </a:lnTo>
                  <a:close/>
                </a:path>
              </a:pathLst>
            </a:custGeom>
            <a:solidFill>
              <a:srgbClr val="D1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4383211" y="3060532"/>
              <a:ext cx="185184" cy="240569"/>
            </a:xfrm>
            <a:custGeom>
              <a:avLst/>
              <a:gdLst/>
              <a:ahLst/>
              <a:cxnLst/>
              <a:rect l="l" t="t" r="r" b="b"/>
              <a:pathLst>
                <a:path w="5532" h="7186" extrusionOk="0">
                  <a:moveTo>
                    <a:pt x="2189" y="1"/>
                  </a:moveTo>
                  <a:cubicBezTo>
                    <a:pt x="1538" y="251"/>
                    <a:pt x="903" y="602"/>
                    <a:pt x="351" y="1020"/>
                  </a:cubicBezTo>
                  <a:lnTo>
                    <a:pt x="234" y="1104"/>
                  </a:lnTo>
                  <a:cubicBezTo>
                    <a:pt x="151" y="1154"/>
                    <a:pt x="84" y="1221"/>
                    <a:pt x="1" y="1287"/>
                  </a:cubicBezTo>
                  <a:lnTo>
                    <a:pt x="4478" y="7186"/>
                  </a:lnTo>
                  <a:lnTo>
                    <a:pt x="5531" y="5632"/>
                  </a:lnTo>
                  <a:lnTo>
                    <a:pt x="2189" y="1"/>
                  </a:lnTo>
                  <a:close/>
                </a:path>
              </a:pathLst>
            </a:custGeom>
            <a:solidFill>
              <a:srgbClr val="8E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4380968" y="3103616"/>
              <a:ext cx="152177" cy="200296"/>
            </a:xfrm>
            <a:custGeom>
              <a:avLst/>
              <a:gdLst/>
              <a:ahLst/>
              <a:cxnLst/>
              <a:rect l="l" t="t" r="r" b="b"/>
              <a:pathLst>
                <a:path w="4546" h="5983" extrusionOk="0">
                  <a:moveTo>
                    <a:pt x="68" y="0"/>
                  </a:moveTo>
                  <a:cubicBezTo>
                    <a:pt x="51" y="17"/>
                    <a:pt x="17" y="34"/>
                    <a:pt x="1" y="67"/>
                  </a:cubicBezTo>
                  <a:lnTo>
                    <a:pt x="4495" y="5982"/>
                  </a:lnTo>
                  <a:lnTo>
                    <a:pt x="4545" y="5899"/>
                  </a:lnTo>
                  <a:lnTo>
                    <a:pt x="68" y="0"/>
                  </a:lnTo>
                  <a:close/>
                </a:path>
              </a:pathLst>
            </a:custGeom>
            <a:solidFill>
              <a:srgbClr val="E8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4533118" y="3249036"/>
              <a:ext cx="212566" cy="251182"/>
            </a:xfrm>
            <a:custGeom>
              <a:avLst/>
              <a:gdLst/>
              <a:ahLst/>
              <a:cxnLst/>
              <a:rect l="l" t="t" r="r" b="b"/>
              <a:pathLst>
                <a:path w="6350" h="7503" extrusionOk="0">
                  <a:moveTo>
                    <a:pt x="1053" y="1"/>
                  </a:moveTo>
                  <a:lnTo>
                    <a:pt x="0" y="1555"/>
                  </a:lnTo>
                  <a:lnTo>
                    <a:pt x="34" y="1571"/>
                  </a:lnTo>
                  <a:lnTo>
                    <a:pt x="4528" y="7503"/>
                  </a:lnTo>
                  <a:cubicBezTo>
                    <a:pt x="4612" y="7436"/>
                    <a:pt x="4679" y="7386"/>
                    <a:pt x="4762" y="7336"/>
                  </a:cubicBezTo>
                  <a:lnTo>
                    <a:pt x="4879" y="7235"/>
                  </a:lnTo>
                  <a:cubicBezTo>
                    <a:pt x="5447" y="6801"/>
                    <a:pt x="5932" y="6300"/>
                    <a:pt x="6350" y="5715"/>
                  </a:cubicBezTo>
                  <a:lnTo>
                    <a:pt x="1053" y="1"/>
                  </a:lnTo>
                  <a:close/>
                </a:path>
              </a:pathLst>
            </a:custGeom>
            <a:solidFill>
              <a:srgbClr val="8E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4531444" y="3301059"/>
              <a:ext cx="2812" cy="3950"/>
            </a:xfrm>
            <a:custGeom>
              <a:avLst/>
              <a:gdLst/>
              <a:ahLst/>
              <a:cxnLst/>
              <a:rect l="l" t="t" r="r" b="b"/>
              <a:pathLst>
                <a:path w="84" h="118" extrusionOk="0">
                  <a:moveTo>
                    <a:pt x="50" y="1"/>
                  </a:moveTo>
                  <a:lnTo>
                    <a:pt x="0" y="84"/>
                  </a:lnTo>
                  <a:lnTo>
                    <a:pt x="34" y="117"/>
                  </a:lnTo>
                  <a:lnTo>
                    <a:pt x="84" y="17"/>
                  </a:lnTo>
                  <a:lnTo>
                    <a:pt x="50" y="1"/>
                  </a:lnTo>
                  <a:close/>
                </a:path>
              </a:pathLst>
            </a:custGeom>
            <a:solidFill>
              <a:srgbClr val="E8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4532549" y="3301628"/>
              <a:ext cx="152177" cy="200262"/>
            </a:xfrm>
            <a:custGeom>
              <a:avLst/>
              <a:gdLst/>
              <a:ahLst/>
              <a:cxnLst/>
              <a:rect l="l" t="t" r="r" b="b"/>
              <a:pathLst>
                <a:path w="4546" h="5982" extrusionOk="0">
                  <a:moveTo>
                    <a:pt x="51" y="0"/>
                  </a:moveTo>
                  <a:lnTo>
                    <a:pt x="1" y="100"/>
                  </a:lnTo>
                  <a:lnTo>
                    <a:pt x="4462" y="5982"/>
                  </a:lnTo>
                  <a:lnTo>
                    <a:pt x="4545" y="5932"/>
                  </a:lnTo>
                  <a:lnTo>
                    <a:pt x="51" y="0"/>
                  </a:lnTo>
                  <a:close/>
                </a:path>
              </a:pathLst>
            </a:custGeom>
            <a:solidFill>
              <a:srgbClr val="E8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4434028" y="3212112"/>
              <a:ext cx="193084" cy="164609"/>
            </a:xfrm>
            <a:custGeom>
              <a:avLst/>
              <a:gdLst/>
              <a:ahLst/>
              <a:cxnLst/>
              <a:rect l="l" t="t" r="r" b="b"/>
              <a:pathLst>
                <a:path w="5768" h="4917" extrusionOk="0">
                  <a:moveTo>
                    <a:pt x="3283" y="0"/>
                  </a:moveTo>
                  <a:cubicBezTo>
                    <a:pt x="1134" y="0"/>
                    <a:pt x="1" y="2572"/>
                    <a:pt x="1490" y="4145"/>
                  </a:cubicBezTo>
                  <a:cubicBezTo>
                    <a:pt x="1995" y="4677"/>
                    <a:pt x="2631" y="4916"/>
                    <a:pt x="3256" y="4916"/>
                  </a:cubicBezTo>
                  <a:cubicBezTo>
                    <a:pt x="4494" y="4916"/>
                    <a:pt x="5690" y="3978"/>
                    <a:pt x="5734" y="2524"/>
                  </a:cubicBezTo>
                  <a:cubicBezTo>
                    <a:pt x="5767" y="1170"/>
                    <a:pt x="4698" y="34"/>
                    <a:pt x="3345" y="1"/>
                  </a:cubicBezTo>
                  <a:cubicBezTo>
                    <a:pt x="3324" y="0"/>
                    <a:pt x="3303" y="0"/>
                    <a:pt x="3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4483640" y="3249036"/>
              <a:ext cx="105982" cy="90724"/>
            </a:xfrm>
            <a:custGeom>
              <a:avLst/>
              <a:gdLst/>
              <a:ahLst/>
              <a:cxnLst/>
              <a:rect l="l" t="t" r="r" b="b"/>
              <a:pathLst>
                <a:path w="3166" h="2710" extrusionOk="0">
                  <a:moveTo>
                    <a:pt x="1789" y="0"/>
                  </a:moveTo>
                  <a:cubicBezTo>
                    <a:pt x="612" y="0"/>
                    <a:pt x="1" y="1431"/>
                    <a:pt x="810" y="2290"/>
                  </a:cubicBezTo>
                  <a:cubicBezTo>
                    <a:pt x="1089" y="2579"/>
                    <a:pt x="1438" y="2709"/>
                    <a:pt x="1780" y="2709"/>
                  </a:cubicBezTo>
                  <a:cubicBezTo>
                    <a:pt x="2466" y="2709"/>
                    <a:pt x="3127" y="2189"/>
                    <a:pt x="3149" y="1387"/>
                  </a:cubicBezTo>
                  <a:cubicBezTo>
                    <a:pt x="3166" y="652"/>
                    <a:pt x="2581" y="17"/>
                    <a:pt x="1829" y="1"/>
                  </a:cubicBezTo>
                  <a:cubicBezTo>
                    <a:pt x="1816" y="0"/>
                    <a:pt x="1802" y="0"/>
                    <a:pt x="1789" y="0"/>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 name="Google Shape;2333;p56"/>
          <p:cNvGrpSpPr/>
          <p:nvPr/>
        </p:nvGrpSpPr>
        <p:grpSpPr>
          <a:xfrm>
            <a:off x="5887265" y="3268931"/>
            <a:ext cx="964342" cy="997918"/>
            <a:chOff x="5887265" y="3388331"/>
            <a:chExt cx="964342" cy="997918"/>
          </a:xfrm>
        </p:grpSpPr>
        <p:sp>
          <p:nvSpPr>
            <p:cNvPr id="2334" name="Google Shape;2334;p56"/>
            <p:cNvSpPr/>
            <p:nvPr/>
          </p:nvSpPr>
          <p:spPr>
            <a:xfrm>
              <a:off x="5893994" y="3725605"/>
              <a:ext cx="947510" cy="660645"/>
            </a:xfrm>
            <a:custGeom>
              <a:avLst/>
              <a:gdLst/>
              <a:ahLst/>
              <a:cxnLst/>
              <a:rect l="l" t="t" r="r" b="b"/>
              <a:pathLst>
                <a:path w="28305" h="19734" extrusionOk="0">
                  <a:moveTo>
                    <a:pt x="969" y="0"/>
                  </a:moveTo>
                  <a:cubicBezTo>
                    <a:pt x="435" y="0"/>
                    <a:pt x="0" y="435"/>
                    <a:pt x="0" y="969"/>
                  </a:cubicBezTo>
                  <a:lnTo>
                    <a:pt x="0" y="18764"/>
                  </a:lnTo>
                  <a:cubicBezTo>
                    <a:pt x="0" y="19299"/>
                    <a:pt x="435" y="19733"/>
                    <a:pt x="969" y="19733"/>
                  </a:cubicBezTo>
                  <a:lnTo>
                    <a:pt x="27336" y="19733"/>
                  </a:lnTo>
                  <a:cubicBezTo>
                    <a:pt x="27870" y="19733"/>
                    <a:pt x="28305" y="19299"/>
                    <a:pt x="28305" y="18764"/>
                  </a:cubicBezTo>
                  <a:lnTo>
                    <a:pt x="28305" y="969"/>
                  </a:lnTo>
                  <a:cubicBezTo>
                    <a:pt x="28305" y="435"/>
                    <a:pt x="27870" y="0"/>
                    <a:pt x="27336"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5937044" y="3976744"/>
              <a:ext cx="861412" cy="359147"/>
            </a:xfrm>
            <a:custGeom>
              <a:avLst/>
              <a:gdLst/>
              <a:ahLst/>
              <a:cxnLst/>
              <a:rect l="l" t="t" r="r" b="b"/>
              <a:pathLst>
                <a:path w="25733" h="10728" extrusionOk="0">
                  <a:moveTo>
                    <a:pt x="1" y="0"/>
                  </a:moveTo>
                  <a:lnTo>
                    <a:pt x="1" y="10727"/>
                  </a:lnTo>
                  <a:lnTo>
                    <a:pt x="25732" y="10727"/>
                  </a:lnTo>
                  <a:lnTo>
                    <a:pt x="257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5887265" y="3395428"/>
              <a:ext cx="960967" cy="304177"/>
            </a:xfrm>
            <a:custGeom>
              <a:avLst/>
              <a:gdLst/>
              <a:ahLst/>
              <a:cxnLst/>
              <a:rect l="l" t="t" r="r" b="b"/>
              <a:pathLst>
                <a:path w="28707" h="9086" extrusionOk="0">
                  <a:moveTo>
                    <a:pt x="27229" y="1"/>
                  </a:moveTo>
                  <a:cubicBezTo>
                    <a:pt x="27198" y="1"/>
                    <a:pt x="27167" y="2"/>
                    <a:pt x="27136" y="5"/>
                  </a:cubicBezTo>
                  <a:lnTo>
                    <a:pt x="903" y="2762"/>
                  </a:lnTo>
                  <a:cubicBezTo>
                    <a:pt x="385" y="2812"/>
                    <a:pt x="1" y="3297"/>
                    <a:pt x="51" y="3831"/>
                  </a:cubicBezTo>
                  <a:lnTo>
                    <a:pt x="519" y="8226"/>
                  </a:lnTo>
                  <a:cubicBezTo>
                    <a:pt x="565" y="8720"/>
                    <a:pt x="968" y="9086"/>
                    <a:pt x="1451" y="9086"/>
                  </a:cubicBezTo>
                  <a:cubicBezTo>
                    <a:pt x="1491" y="9086"/>
                    <a:pt x="1531" y="9083"/>
                    <a:pt x="1571" y="9078"/>
                  </a:cubicBezTo>
                  <a:lnTo>
                    <a:pt x="27804" y="6321"/>
                  </a:lnTo>
                  <a:cubicBezTo>
                    <a:pt x="28322" y="6271"/>
                    <a:pt x="28706" y="5803"/>
                    <a:pt x="28656" y="5268"/>
                  </a:cubicBezTo>
                  <a:lnTo>
                    <a:pt x="28205" y="874"/>
                  </a:lnTo>
                  <a:cubicBezTo>
                    <a:pt x="28142" y="371"/>
                    <a:pt x="27724" y="1"/>
                    <a:pt x="27229"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6091436" y="4110415"/>
              <a:ext cx="548153" cy="26882"/>
            </a:xfrm>
            <a:custGeom>
              <a:avLst/>
              <a:gdLst/>
              <a:ahLst/>
              <a:cxnLst/>
              <a:rect l="l" t="t" r="r" b="b"/>
              <a:pathLst>
                <a:path w="16375" h="803" extrusionOk="0">
                  <a:moveTo>
                    <a:pt x="535" y="1"/>
                  </a:moveTo>
                  <a:cubicBezTo>
                    <a:pt x="1" y="1"/>
                    <a:pt x="1" y="803"/>
                    <a:pt x="535" y="803"/>
                  </a:cubicBezTo>
                  <a:lnTo>
                    <a:pt x="15974" y="803"/>
                  </a:lnTo>
                  <a:cubicBezTo>
                    <a:pt x="16191" y="803"/>
                    <a:pt x="16375" y="636"/>
                    <a:pt x="16375" y="402"/>
                  </a:cubicBezTo>
                  <a:cubicBezTo>
                    <a:pt x="16375" y="185"/>
                    <a:pt x="16191" y="1"/>
                    <a:pt x="15974"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6092005" y="4185937"/>
              <a:ext cx="547584" cy="26882"/>
            </a:xfrm>
            <a:custGeom>
              <a:avLst/>
              <a:gdLst/>
              <a:ahLst/>
              <a:cxnLst/>
              <a:rect l="l" t="t" r="r" b="b"/>
              <a:pathLst>
                <a:path w="16358" h="803" extrusionOk="0">
                  <a:moveTo>
                    <a:pt x="518" y="0"/>
                  </a:moveTo>
                  <a:cubicBezTo>
                    <a:pt x="0" y="17"/>
                    <a:pt x="0" y="786"/>
                    <a:pt x="518" y="802"/>
                  </a:cubicBezTo>
                  <a:lnTo>
                    <a:pt x="15957" y="802"/>
                  </a:lnTo>
                  <a:cubicBezTo>
                    <a:pt x="16174" y="802"/>
                    <a:pt x="16358" y="619"/>
                    <a:pt x="16358" y="401"/>
                  </a:cubicBezTo>
                  <a:cubicBezTo>
                    <a:pt x="16358" y="184"/>
                    <a:pt x="16174" y="0"/>
                    <a:pt x="15957"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6091436" y="4261459"/>
              <a:ext cx="548153" cy="26882"/>
            </a:xfrm>
            <a:custGeom>
              <a:avLst/>
              <a:gdLst/>
              <a:ahLst/>
              <a:cxnLst/>
              <a:rect l="l" t="t" r="r" b="b"/>
              <a:pathLst>
                <a:path w="16375" h="803" extrusionOk="0">
                  <a:moveTo>
                    <a:pt x="535" y="0"/>
                  </a:moveTo>
                  <a:cubicBezTo>
                    <a:pt x="1" y="0"/>
                    <a:pt x="1" y="802"/>
                    <a:pt x="535" y="802"/>
                  </a:cubicBezTo>
                  <a:lnTo>
                    <a:pt x="15974" y="802"/>
                  </a:lnTo>
                  <a:cubicBezTo>
                    <a:pt x="16191" y="802"/>
                    <a:pt x="16375" y="618"/>
                    <a:pt x="16375" y="401"/>
                  </a:cubicBezTo>
                  <a:cubicBezTo>
                    <a:pt x="16375" y="184"/>
                    <a:pt x="16191" y="0"/>
                    <a:pt x="15974"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5937044" y="3782648"/>
              <a:ext cx="861412" cy="150515"/>
            </a:xfrm>
            <a:custGeom>
              <a:avLst/>
              <a:gdLst/>
              <a:ahLst/>
              <a:cxnLst/>
              <a:rect l="l" t="t" r="r" b="b"/>
              <a:pathLst>
                <a:path w="25733" h="4496" extrusionOk="0">
                  <a:moveTo>
                    <a:pt x="1" y="1"/>
                  </a:moveTo>
                  <a:lnTo>
                    <a:pt x="1" y="4495"/>
                  </a:lnTo>
                  <a:lnTo>
                    <a:pt x="25732" y="4495"/>
                  </a:lnTo>
                  <a:lnTo>
                    <a:pt x="25732"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5913577" y="3750210"/>
              <a:ext cx="213671" cy="201970"/>
            </a:xfrm>
            <a:custGeom>
              <a:avLst/>
              <a:gdLst/>
              <a:ahLst/>
              <a:cxnLst/>
              <a:rect l="l" t="t" r="r" b="b"/>
              <a:pathLst>
                <a:path w="6383" h="6033" extrusionOk="0">
                  <a:moveTo>
                    <a:pt x="3476" y="0"/>
                  </a:moveTo>
                  <a:lnTo>
                    <a:pt x="0" y="6032"/>
                  </a:lnTo>
                  <a:cubicBezTo>
                    <a:pt x="969" y="6032"/>
                    <a:pt x="1938" y="6032"/>
                    <a:pt x="2907" y="6016"/>
                  </a:cubicBezTo>
                  <a:lnTo>
                    <a:pt x="63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6094784" y="3750210"/>
              <a:ext cx="213704" cy="201401"/>
            </a:xfrm>
            <a:custGeom>
              <a:avLst/>
              <a:gdLst/>
              <a:ahLst/>
              <a:cxnLst/>
              <a:rect l="l" t="t" r="r" b="b"/>
              <a:pathLst>
                <a:path w="6384" h="6016" extrusionOk="0">
                  <a:moveTo>
                    <a:pt x="3476" y="0"/>
                  </a:moveTo>
                  <a:lnTo>
                    <a:pt x="1" y="6016"/>
                  </a:lnTo>
                  <a:cubicBezTo>
                    <a:pt x="970" y="6016"/>
                    <a:pt x="1939" y="6016"/>
                    <a:pt x="2925" y="5999"/>
                  </a:cubicBezTo>
                  <a:lnTo>
                    <a:pt x="63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6276593" y="3750210"/>
              <a:ext cx="213135" cy="200296"/>
            </a:xfrm>
            <a:custGeom>
              <a:avLst/>
              <a:gdLst/>
              <a:ahLst/>
              <a:cxnLst/>
              <a:rect l="l" t="t" r="r" b="b"/>
              <a:pathLst>
                <a:path w="6367" h="5983" extrusionOk="0">
                  <a:moveTo>
                    <a:pt x="3442" y="0"/>
                  </a:moveTo>
                  <a:lnTo>
                    <a:pt x="0" y="5982"/>
                  </a:lnTo>
                  <a:cubicBezTo>
                    <a:pt x="969" y="5982"/>
                    <a:pt x="1938" y="5965"/>
                    <a:pt x="2924" y="5965"/>
                  </a:cubicBezTo>
                  <a:lnTo>
                    <a:pt x="63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6458369" y="3750210"/>
              <a:ext cx="211997" cy="199158"/>
            </a:xfrm>
            <a:custGeom>
              <a:avLst/>
              <a:gdLst/>
              <a:ahLst/>
              <a:cxnLst/>
              <a:rect l="l" t="t" r="r" b="b"/>
              <a:pathLst>
                <a:path w="6333" h="5949" extrusionOk="0">
                  <a:moveTo>
                    <a:pt x="3426" y="0"/>
                  </a:moveTo>
                  <a:lnTo>
                    <a:pt x="0" y="5949"/>
                  </a:lnTo>
                  <a:cubicBezTo>
                    <a:pt x="969" y="5932"/>
                    <a:pt x="1939" y="5932"/>
                    <a:pt x="2924" y="5932"/>
                  </a:cubicBezTo>
                  <a:lnTo>
                    <a:pt x="63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6639576" y="3750210"/>
              <a:ext cx="212031" cy="198053"/>
            </a:xfrm>
            <a:custGeom>
              <a:avLst/>
              <a:gdLst/>
              <a:ahLst/>
              <a:cxnLst/>
              <a:rect l="l" t="t" r="r" b="b"/>
              <a:pathLst>
                <a:path w="6334" h="5916" extrusionOk="0">
                  <a:moveTo>
                    <a:pt x="3426" y="0"/>
                  </a:moveTo>
                  <a:lnTo>
                    <a:pt x="1" y="5915"/>
                  </a:lnTo>
                  <a:cubicBezTo>
                    <a:pt x="987" y="5899"/>
                    <a:pt x="1956" y="5899"/>
                    <a:pt x="2925" y="5899"/>
                  </a:cubicBezTo>
                  <a:lnTo>
                    <a:pt x="63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5931453" y="3425791"/>
              <a:ext cx="872593" cy="240000"/>
            </a:xfrm>
            <a:custGeom>
              <a:avLst/>
              <a:gdLst/>
              <a:ahLst/>
              <a:cxnLst/>
              <a:rect l="l" t="t" r="r" b="b"/>
              <a:pathLst>
                <a:path w="26067" h="7169" extrusionOk="0">
                  <a:moveTo>
                    <a:pt x="25598" y="1"/>
                  </a:moveTo>
                  <a:lnTo>
                    <a:pt x="1" y="2691"/>
                  </a:lnTo>
                  <a:lnTo>
                    <a:pt x="469" y="7168"/>
                  </a:lnTo>
                  <a:lnTo>
                    <a:pt x="26066" y="4478"/>
                  </a:lnTo>
                  <a:lnTo>
                    <a:pt x="25598"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5925327" y="3463820"/>
              <a:ext cx="191879" cy="223228"/>
            </a:xfrm>
            <a:custGeom>
              <a:avLst/>
              <a:gdLst/>
              <a:ahLst/>
              <a:cxnLst/>
              <a:rect l="l" t="t" r="r" b="b"/>
              <a:pathLst>
                <a:path w="5732" h="6668" extrusionOk="0">
                  <a:moveTo>
                    <a:pt x="5731" y="1"/>
                  </a:moveTo>
                  <a:lnTo>
                    <a:pt x="2841" y="301"/>
                  </a:lnTo>
                  <a:lnTo>
                    <a:pt x="0" y="6667"/>
                  </a:lnTo>
                  <a:cubicBezTo>
                    <a:pt x="969" y="6567"/>
                    <a:pt x="1938" y="6450"/>
                    <a:pt x="2907" y="6350"/>
                  </a:cubicBezTo>
                  <a:lnTo>
                    <a:pt x="5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6105965" y="3444806"/>
              <a:ext cx="191343" cy="222659"/>
            </a:xfrm>
            <a:custGeom>
              <a:avLst/>
              <a:gdLst/>
              <a:ahLst/>
              <a:cxnLst/>
              <a:rect l="l" t="t" r="r" b="b"/>
              <a:pathLst>
                <a:path w="5716" h="6651" extrusionOk="0">
                  <a:moveTo>
                    <a:pt x="5715" y="1"/>
                  </a:moveTo>
                  <a:lnTo>
                    <a:pt x="2825" y="301"/>
                  </a:lnTo>
                  <a:lnTo>
                    <a:pt x="1" y="6651"/>
                  </a:lnTo>
                  <a:cubicBezTo>
                    <a:pt x="970" y="6534"/>
                    <a:pt x="1939" y="6433"/>
                    <a:pt x="2908" y="6333"/>
                  </a:cubicBezTo>
                  <a:lnTo>
                    <a:pt x="57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6286636" y="3425791"/>
              <a:ext cx="190774" cy="221554"/>
            </a:xfrm>
            <a:custGeom>
              <a:avLst/>
              <a:gdLst/>
              <a:ahLst/>
              <a:cxnLst/>
              <a:rect l="l" t="t" r="r" b="b"/>
              <a:pathLst>
                <a:path w="5699" h="6618" extrusionOk="0">
                  <a:moveTo>
                    <a:pt x="5698" y="1"/>
                  </a:moveTo>
                  <a:lnTo>
                    <a:pt x="2808" y="301"/>
                  </a:lnTo>
                  <a:lnTo>
                    <a:pt x="1" y="6617"/>
                  </a:lnTo>
                  <a:cubicBezTo>
                    <a:pt x="953" y="6500"/>
                    <a:pt x="1922" y="6400"/>
                    <a:pt x="2891" y="6283"/>
                  </a:cubicBezTo>
                  <a:lnTo>
                    <a:pt x="2891" y="6300"/>
                  </a:lnTo>
                  <a:lnTo>
                    <a:pt x="56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6466738" y="3407346"/>
              <a:ext cx="190774" cy="219847"/>
            </a:xfrm>
            <a:custGeom>
              <a:avLst/>
              <a:gdLst/>
              <a:ahLst/>
              <a:cxnLst/>
              <a:rect l="l" t="t" r="r" b="b"/>
              <a:pathLst>
                <a:path w="5699" h="6567" extrusionOk="0">
                  <a:moveTo>
                    <a:pt x="5699" y="0"/>
                  </a:moveTo>
                  <a:lnTo>
                    <a:pt x="2791" y="301"/>
                  </a:lnTo>
                  <a:lnTo>
                    <a:pt x="1" y="6567"/>
                  </a:lnTo>
                  <a:cubicBezTo>
                    <a:pt x="970" y="6450"/>
                    <a:pt x="1939" y="6349"/>
                    <a:pt x="2908" y="6232"/>
                  </a:cubicBezTo>
                  <a:lnTo>
                    <a:pt x="56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6647410" y="3388331"/>
              <a:ext cx="190205" cy="218742"/>
            </a:xfrm>
            <a:custGeom>
              <a:avLst/>
              <a:gdLst/>
              <a:ahLst/>
              <a:cxnLst/>
              <a:rect l="l" t="t" r="r" b="b"/>
              <a:pathLst>
                <a:path w="5682" h="6534" extrusionOk="0">
                  <a:moveTo>
                    <a:pt x="5682" y="0"/>
                  </a:moveTo>
                  <a:lnTo>
                    <a:pt x="2774" y="301"/>
                  </a:lnTo>
                  <a:lnTo>
                    <a:pt x="1" y="6533"/>
                  </a:lnTo>
                  <a:cubicBezTo>
                    <a:pt x="970" y="6416"/>
                    <a:pt x="1939" y="6316"/>
                    <a:pt x="2908" y="6216"/>
                  </a:cubicBezTo>
                  <a:lnTo>
                    <a:pt x="56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5911334" y="3968910"/>
              <a:ext cx="158872" cy="101269"/>
            </a:xfrm>
            <a:custGeom>
              <a:avLst/>
              <a:gdLst/>
              <a:ahLst/>
              <a:cxnLst/>
              <a:rect l="l" t="t" r="r" b="b"/>
              <a:pathLst>
                <a:path w="4746" h="3025" extrusionOk="0">
                  <a:moveTo>
                    <a:pt x="4294" y="452"/>
                  </a:moveTo>
                  <a:lnTo>
                    <a:pt x="4294" y="2574"/>
                  </a:lnTo>
                  <a:lnTo>
                    <a:pt x="451" y="2574"/>
                  </a:lnTo>
                  <a:lnTo>
                    <a:pt x="451" y="452"/>
                  </a:lnTo>
                  <a:close/>
                  <a:moveTo>
                    <a:pt x="0" y="0"/>
                  </a:moveTo>
                  <a:lnTo>
                    <a:pt x="0" y="3025"/>
                  </a:lnTo>
                  <a:lnTo>
                    <a:pt x="4746" y="3025"/>
                  </a:lnTo>
                  <a:lnTo>
                    <a:pt x="4746" y="2791"/>
                  </a:lnTo>
                  <a:lnTo>
                    <a:pt x="4746"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6062345" y="3968910"/>
              <a:ext cx="158872" cy="101269"/>
            </a:xfrm>
            <a:custGeom>
              <a:avLst/>
              <a:gdLst/>
              <a:ahLst/>
              <a:cxnLst/>
              <a:rect l="l" t="t" r="r" b="b"/>
              <a:pathLst>
                <a:path w="4746" h="3025" extrusionOk="0">
                  <a:moveTo>
                    <a:pt x="4295" y="452"/>
                  </a:moveTo>
                  <a:lnTo>
                    <a:pt x="4295" y="2574"/>
                  </a:lnTo>
                  <a:lnTo>
                    <a:pt x="452" y="2574"/>
                  </a:lnTo>
                  <a:lnTo>
                    <a:pt x="452" y="452"/>
                  </a:lnTo>
                  <a:close/>
                  <a:moveTo>
                    <a:pt x="1" y="0"/>
                  </a:moveTo>
                  <a:lnTo>
                    <a:pt x="1" y="3025"/>
                  </a:lnTo>
                  <a:lnTo>
                    <a:pt x="4746" y="3025"/>
                  </a:lnTo>
                  <a:lnTo>
                    <a:pt x="4746" y="2791"/>
                  </a:lnTo>
                  <a:lnTo>
                    <a:pt x="4746"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6212821" y="3968910"/>
              <a:ext cx="158872" cy="101269"/>
            </a:xfrm>
            <a:custGeom>
              <a:avLst/>
              <a:gdLst/>
              <a:ahLst/>
              <a:cxnLst/>
              <a:rect l="l" t="t" r="r" b="b"/>
              <a:pathLst>
                <a:path w="4746" h="3025" extrusionOk="0">
                  <a:moveTo>
                    <a:pt x="4294" y="452"/>
                  </a:moveTo>
                  <a:lnTo>
                    <a:pt x="4294" y="2574"/>
                  </a:lnTo>
                  <a:lnTo>
                    <a:pt x="451" y="2574"/>
                  </a:lnTo>
                  <a:lnTo>
                    <a:pt x="451" y="452"/>
                  </a:lnTo>
                  <a:close/>
                  <a:moveTo>
                    <a:pt x="0" y="0"/>
                  </a:moveTo>
                  <a:lnTo>
                    <a:pt x="0" y="3025"/>
                  </a:lnTo>
                  <a:lnTo>
                    <a:pt x="4746" y="3025"/>
                  </a:lnTo>
                  <a:lnTo>
                    <a:pt x="4746" y="2791"/>
                  </a:lnTo>
                  <a:lnTo>
                    <a:pt x="4746"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6363832" y="3968910"/>
              <a:ext cx="158872" cy="101269"/>
            </a:xfrm>
            <a:custGeom>
              <a:avLst/>
              <a:gdLst/>
              <a:ahLst/>
              <a:cxnLst/>
              <a:rect l="l" t="t" r="r" b="b"/>
              <a:pathLst>
                <a:path w="4746" h="3025" extrusionOk="0">
                  <a:moveTo>
                    <a:pt x="4295" y="452"/>
                  </a:moveTo>
                  <a:lnTo>
                    <a:pt x="4295" y="2574"/>
                  </a:lnTo>
                  <a:lnTo>
                    <a:pt x="452" y="2574"/>
                  </a:lnTo>
                  <a:lnTo>
                    <a:pt x="452" y="452"/>
                  </a:lnTo>
                  <a:close/>
                  <a:moveTo>
                    <a:pt x="1" y="0"/>
                  </a:moveTo>
                  <a:lnTo>
                    <a:pt x="1" y="3025"/>
                  </a:lnTo>
                  <a:lnTo>
                    <a:pt x="4746" y="3025"/>
                  </a:lnTo>
                  <a:lnTo>
                    <a:pt x="4746" y="2791"/>
                  </a:lnTo>
                  <a:lnTo>
                    <a:pt x="4746"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6514308" y="3968910"/>
              <a:ext cx="158872" cy="101269"/>
            </a:xfrm>
            <a:custGeom>
              <a:avLst/>
              <a:gdLst/>
              <a:ahLst/>
              <a:cxnLst/>
              <a:rect l="l" t="t" r="r" b="b"/>
              <a:pathLst>
                <a:path w="4746" h="3025" extrusionOk="0">
                  <a:moveTo>
                    <a:pt x="4294" y="452"/>
                  </a:moveTo>
                  <a:lnTo>
                    <a:pt x="4294" y="2574"/>
                  </a:lnTo>
                  <a:lnTo>
                    <a:pt x="451" y="2574"/>
                  </a:lnTo>
                  <a:lnTo>
                    <a:pt x="451" y="452"/>
                  </a:lnTo>
                  <a:close/>
                  <a:moveTo>
                    <a:pt x="0" y="0"/>
                  </a:moveTo>
                  <a:lnTo>
                    <a:pt x="0" y="3025"/>
                  </a:lnTo>
                  <a:lnTo>
                    <a:pt x="4745" y="3025"/>
                  </a:lnTo>
                  <a:lnTo>
                    <a:pt x="4745" y="2791"/>
                  </a:lnTo>
                  <a:lnTo>
                    <a:pt x="4745"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6665319" y="3968910"/>
              <a:ext cx="158872" cy="101269"/>
            </a:xfrm>
            <a:custGeom>
              <a:avLst/>
              <a:gdLst/>
              <a:ahLst/>
              <a:cxnLst/>
              <a:rect l="l" t="t" r="r" b="b"/>
              <a:pathLst>
                <a:path w="4746" h="3025" extrusionOk="0">
                  <a:moveTo>
                    <a:pt x="4295" y="452"/>
                  </a:moveTo>
                  <a:lnTo>
                    <a:pt x="4295" y="2574"/>
                  </a:lnTo>
                  <a:lnTo>
                    <a:pt x="452" y="2574"/>
                  </a:lnTo>
                  <a:lnTo>
                    <a:pt x="452" y="452"/>
                  </a:lnTo>
                  <a:close/>
                  <a:moveTo>
                    <a:pt x="1" y="0"/>
                  </a:moveTo>
                  <a:lnTo>
                    <a:pt x="1" y="3025"/>
                  </a:lnTo>
                  <a:lnTo>
                    <a:pt x="4746" y="3025"/>
                  </a:lnTo>
                  <a:lnTo>
                    <a:pt x="4746" y="2791"/>
                  </a:lnTo>
                  <a:lnTo>
                    <a:pt x="4746"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 name="Google Shape;2358;p56"/>
          <p:cNvGrpSpPr/>
          <p:nvPr/>
        </p:nvGrpSpPr>
        <p:grpSpPr>
          <a:xfrm>
            <a:off x="7117282" y="1527696"/>
            <a:ext cx="1064438" cy="2844313"/>
            <a:chOff x="7117282" y="1647096"/>
            <a:chExt cx="1064438" cy="2844313"/>
          </a:xfrm>
        </p:grpSpPr>
        <p:sp>
          <p:nvSpPr>
            <p:cNvPr id="2359" name="Google Shape;2359;p56"/>
            <p:cNvSpPr/>
            <p:nvPr/>
          </p:nvSpPr>
          <p:spPr>
            <a:xfrm>
              <a:off x="7195583" y="1708626"/>
              <a:ext cx="907239" cy="2721855"/>
            </a:xfrm>
            <a:custGeom>
              <a:avLst/>
              <a:gdLst/>
              <a:ahLst/>
              <a:cxnLst/>
              <a:rect l="l" t="t" r="r" b="b"/>
              <a:pathLst>
                <a:path w="27102" h="81304" extrusionOk="0">
                  <a:moveTo>
                    <a:pt x="0" y="0"/>
                  </a:moveTo>
                  <a:lnTo>
                    <a:pt x="0" y="81304"/>
                  </a:lnTo>
                  <a:lnTo>
                    <a:pt x="27102" y="81304"/>
                  </a:lnTo>
                  <a:lnTo>
                    <a:pt x="27102"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7278905" y="1759510"/>
              <a:ext cx="740567" cy="712669"/>
            </a:xfrm>
            <a:custGeom>
              <a:avLst/>
              <a:gdLst/>
              <a:ahLst/>
              <a:cxnLst/>
              <a:rect l="l" t="t" r="r" b="b"/>
              <a:pathLst>
                <a:path w="22123" h="21288" extrusionOk="0">
                  <a:moveTo>
                    <a:pt x="1" y="1"/>
                  </a:moveTo>
                  <a:lnTo>
                    <a:pt x="1" y="21287"/>
                  </a:lnTo>
                  <a:lnTo>
                    <a:pt x="22123" y="21287"/>
                  </a:lnTo>
                  <a:lnTo>
                    <a:pt x="22123" y="1"/>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7117282" y="1647096"/>
              <a:ext cx="166705" cy="937504"/>
            </a:xfrm>
            <a:custGeom>
              <a:avLst/>
              <a:gdLst/>
              <a:ahLst/>
              <a:cxnLst/>
              <a:rect l="l" t="t" r="r" b="b"/>
              <a:pathLst>
                <a:path w="4980" h="28004" extrusionOk="0">
                  <a:moveTo>
                    <a:pt x="0" y="0"/>
                  </a:moveTo>
                  <a:lnTo>
                    <a:pt x="0" y="28004"/>
                  </a:lnTo>
                  <a:lnTo>
                    <a:pt x="4979" y="28004"/>
                  </a:lnTo>
                  <a:lnTo>
                    <a:pt x="4979"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7172652" y="1665542"/>
              <a:ext cx="55401" cy="898369"/>
            </a:xfrm>
            <a:custGeom>
              <a:avLst/>
              <a:gdLst/>
              <a:ahLst/>
              <a:cxnLst/>
              <a:rect l="l" t="t" r="r" b="b"/>
              <a:pathLst>
                <a:path w="1655" h="26835" extrusionOk="0">
                  <a:moveTo>
                    <a:pt x="0" y="1"/>
                  </a:moveTo>
                  <a:lnTo>
                    <a:pt x="0" y="1672"/>
                  </a:lnTo>
                  <a:lnTo>
                    <a:pt x="1654" y="1672"/>
                  </a:lnTo>
                  <a:lnTo>
                    <a:pt x="1654" y="1"/>
                  </a:lnTo>
                  <a:close/>
                  <a:moveTo>
                    <a:pt x="0" y="3593"/>
                  </a:moveTo>
                  <a:lnTo>
                    <a:pt x="0" y="5264"/>
                  </a:lnTo>
                  <a:lnTo>
                    <a:pt x="1654" y="5264"/>
                  </a:lnTo>
                  <a:lnTo>
                    <a:pt x="1654" y="3593"/>
                  </a:lnTo>
                  <a:close/>
                  <a:moveTo>
                    <a:pt x="0" y="7202"/>
                  </a:moveTo>
                  <a:lnTo>
                    <a:pt x="0" y="8856"/>
                  </a:lnTo>
                  <a:lnTo>
                    <a:pt x="1654" y="8856"/>
                  </a:lnTo>
                  <a:lnTo>
                    <a:pt x="1654" y="7202"/>
                  </a:lnTo>
                  <a:close/>
                  <a:moveTo>
                    <a:pt x="0" y="10794"/>
                  </a:moveTo>
                  <a:lnTo>
                    <a:pt x="0" y="12449"/>
                  </a:lnTo>
                  <a:lnTo>
                    <a:pt x="1654" y="12449"/>
                  </a:lnTo>
                  <a:lnTo>
                    <a:pt x="1654" y="10794"/>
                  </a:lnTo>
                  <a:close/>
                  <a:moveTo>
                    <a:pt x="0" y="14387"/>
                  </a:moveTo>
                  <a:lnTo>
                    <a:pt x="0" y="16041"/>
                  </a:lnTo>
                  <a:lnTo>
                    <a:pt x="1654" y="16041"/>
                  </a:lnTo>
                  <a:lnTo>
                    <a:pt x="1654" y="14387"/>
                  </a:lnTo>
                  <a:close/>
                  <a:moveTo>
                    <a:pt x="0" y="17979"/>
                  </a:moveTo>
                  <a:lnTo>
                    <a:pt x="0" y="19633"/>
                  </a:lnTo>
                  <a:lnTo>
                    <a:pt x="1654" y="19633"/>
                  </a:lnTo>
                  <a:lnTo>
                    <a:pt x="1654" y="17979"/>
                  </a:lnTo>
                  <a:close/>
                  <a:moveTo>
                    <a:pt x="0" y="21571"/>
                  </a:moveTo>
                  <a:lnTo>
                    <a:pt x="0" y="23226"/>
                  </a:lnTo>
                  <a:lnTo>
                    <a:pt x="1654" y="23226"/>
                  </a:lnTo>
                  <a:lnTo>
                    <a:pt x="1654" y="21571"/>
                  </a:lnTo>
                  <a:close/>
                  <a:moveTo>
                    <a:pt x="0" y="25164"/>
                  </a:moveTo>
                  <a:lnTo>
                    <a:pt x="0" y="26835"/>
                  </a:lnTo>
                  <a:lnTo>
                    <a:pt x="1654" y="26835"/>
                  </a:lnTo>
                  <a:lnTo>
                    <a:pt x="1654" y="2516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8015014" y="1647096"/>
              <a:ext cx="166705" cy="937504"/>
            </a:xfrm>
            <a:custGeom>
              <a:avLst/>
              <a:gdLst/>
              <a:ahLst/>
              <a:cxnLst/>
              <a:rect l="l" t="t" r="r" b="b"/>
              <a:pathLst>
                <a:path w="4980" h="28004" extrusionOk="0">
                  <a:moveTo>
                    <a:pt x="0" y="0"/>
                  </a:moveTo>
                  <a:lnTo>
                    <a:pt x="0" y="28004"/>
                  </a:lnTo>
                  <a:lnTo>
                    <a:pt x="4979" y="28004"/>
                  </a:lnTo>
                  <a:lnTo>
                    <a:pt x="4979"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8070384" y="1665542"/>
              <a:ext cx="55970" cy="898369"/>
            </a:xfrm>
            <a:custGeom>
              <a:avLst/>
              <a:gdLst/>
              <a:ahLst/>
              <a:cxnLst/>
              <a:rect l="l" t="t" r="r" b="b"/>
              <a:pathLst>
                <a:path w="1672" h="26835" extrusionOk="0">
                  <a:moveTo>
                    <a:pt x="0" y="1"/>
                  </a:moveTo>
                  <a:lnTo>
                    <a:pt x="0" y="1672"/>
                  </a:lnTo>
                  <a:lnTo>
                    <a:pt x="1671" y="1672"/>
                  </a:lnTo>
                  <a:lnTo>
                    <a:pt x="1671" y="1"/>
                  </a:lnTo>
                  <a:close/>
                  <a:moveTo>
                    <a:pt x="0" y="3593"/>
                  </a:moveTo>
                  <a:lnTo>
                    <a:pt x="0" y="5264"/>
                  </a:lnTo>
                  <a:lnTo>
                    <a:pt x="1671" y="5264"/>
                  </a:lnTo>
                  <a:lnTo>
                    <a:pt x="1671" y="3593"/>
                  </a:lnTo>
                  <a:close/>
                  <a:moveTo>
                    <a:pt x="0" y="7202"/>
                  </a:moveTo>
                  <a:lnTo>
                    <a:pt x="0" y="8856"/>
                  </a:lnTo>
                  <a:lnTo>
                    <a:pt x="1671" y="8856"/>
                  </a:lnTo>
                  <a:lnTo>
                    <a:pt x="1671" y="7202"/>
                  </a:lnTo>
                  <a:close/>
                  <a:moveTo>
                    <a:pt x="0" y="10794"/>
                  </a:moveTo>
                  <a:lnTo>
                    <a:pt x="0" y="12449"/>
                  </a:lnTo>
                  <a:lnTo>
                    <a:pt x="1671" y="12449"/>
                  </a:lnTo>
                  <a:lnTo>
                    <a:pt x="1671" y="10794"/>
                  </a:lnTo>
                  <a:close/>
                  <a:moveTo>
                    <a:pt x="0" y="14387"/>
                  </a:moveTo>
                  <a:lnTo>
                    <a:pt x="0" y="16041"/>
                  </a:lnTo>
                  <a:lnTo>
                    <a:pt x="1671" y="16041"/>
                  </a:lnTo>
                  <a:lnTo>
                    <a:pt x="1671" y="14387"/>
                  </a:lnTo>
                  <a:close/>
                  <a:moveTo>
                    <a:pt x="0" y="17979"/>
                  </a:moveTo>
                  <a:lnTo>
                    <a:pt x="0" y="19633"/>
                  </a:lnTo>
                  <a:lnTo>
                    <a:pt x="1671" y="19633"/>
                  </a:lnTo>
                  <a:lnTo>
                    <a:pt x="1671" y="17979"/>
                  </a:lnTo>
                  <a:close/>
                  <a:moveTo>
                    <a:pt x="0" y="21571"/>
                  </a:moveTo>
                  <a:lnTo>
                    <a:pt x="0" y="23226"/>
                  </a:lnTo>
                  <a:lnTo>
                    <a:pt x="1671" y="23226"/>
                  </a:lnTo>
                  <a:lnTo>
                    <a:pt x="1671" y="21571"/>
                  </a:lnTo>
                  <a:close/>
                  <a:moveTo>
                    <a:pt x="0" y="25164"/>
                  </a:moveTo>
                  <a:lnTo>
                    <a:pt x="0" y="26835"/>
                  </a:lnTo>
                  <a:lnTo>
                    <a:pt x="1671" y="26835"/>
                  </a:lnTo>
                  <a:lnTo>
                    <a:pt x="1671" y="2516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7362261" y="1849628"/>
              <a:ext cx="553208" cy="532493"/>
            </a:xfrm>
            <a:custGeom>
              <a:avLst/>
              <a:gdLst/>
              <a:ahLst/>
              <a:cxnLst/>
              <a:rect l="l" t="t" r="r" b="b"/>
              <a:pathLst>
                <a:path w="16526" h="15906" extrusionOk="0">
                  <a:moveTo>
                    <a:pt x="8580" y="420"/>
                  </a:moveTo>
                  <a:cubicBezTo>
                    <a:pt x="10522" y="420"/>
                    <a:pt x="12448" y="1168"/>
                    <a:pt x="13902" y="2622"/>
                  </a:cubicBezTo>
                  <a:cubicBezTo>
                    <a:pt x="15322" y="4042"/>
                    <a:pt x="16124" y="5947"/>
                    <a:pt x="16107" y="7952"/>
                  </a:cubicBezTo>
                  <a:cubicBezTo>
                    <a:pt x="16107" y="11544"/>
                    <a:pt x="13568" y="14636"/>
                    <a:pt x="10042" y="15337"/>
                  </a:cubicBezTo>
                  <a:cubicBezTo>
                    <a:pt x="9549" y="15435"/>
                    <a:pt x="9056" y="15483"/>
                    <a:pt x="8569" y="15483"/>
                  </a:cubicBezTo>
                  <a:cubicBezTo>
                    <a:pt x="5573" y="15483"/>
                    <a:pt x="2800" y="13686"/>
                    <a:pt x="1621" y="10826"/>
                  </a:cubicBezTo>
                  <a:cubicBezTo>
                    <a:pt x="251" y="7518"/>
                    <a:pt x="1404" y="3691"/>
                    <a:pt x="4395" y="1686"/>
                  </a:cubicBezTo>
                  <a:cubicBezTo>
                    <a:pt x="5673" y="837"/>
                    <a:pt x="7131" y="420"/>
                    <a:pt x="8580" y="420"/>
                  </a:cubicBezTo>
                  <a:close/>
                  <a:moveTo>
                    <a:pt x="8583" y="0"/>
                  </a:moveTo>
                  <a:cubicBezTo>
                    <a:pt x="6516" y="0"/>
                    <a:pt x="4479" y="806"/>
                    <a:pt x="2958" y="2338"/>
                  </a:cubicBezTo>
                  <a:cubicBezTo>
                    <a:pt x="685" y="4610"/>
                    <a:pt x="0" y="8019"/>
                    <a:pt x="1237" y="10993"/>
                  </a:cubicBezTo>
                  <a:cubicBezTo>
                    <a:pt x="2457" y="13967"/>
                    <a:pt x="5364" y="15905"/>
                    <a:pt x="8572" y="15905"/>
                  </a:cubicBezTo>
                  <a:cubicBezTo>
                    <a:pt x="12966" y="15905"/>
                    <a:pt x="16525" y="12346"/>
                    <a:pt x="16525" y="7952"/>
                  </a:cubicBezTo>
                  <a:cubicBezTo>
                    <a:pt x="16525" y="4744"/>
                    <a:pt x="14587" y="1837"/>
                    <a:pt x="11613" y="600"/>
                  </a:cubicBezTo>
                  <a:cubicBezTo>
                    <a:pt x="10635" y="197"/>
                    <a:pt x="9605" y="0"/>
                    <a:pt x="8583"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7640248" y="1814879"/>
              <a:ext cx="18478" cy="83392"/>
            </a:xfrm>
            <a:custGeom>
              <a:avLst/>
              <a:gdLst/>
              <a:ahLst/>
              <a:cxnLst/>
              <a:rect l="l" t="t" r="r" b="b"/>
              <a:pathLst>
                <a:path w="552" h="2491" extrusionOk="0">
                  <a:moveTo>
                    <a:pt x="1" y="1"/>
                  </a:moveTo>
                  <a:lnTo>
                    <a:pt x="1" y="2491"/>
                  </a:lnTo>
                  <a:lnTo>
                    <a:pt x="552" y="2491"/>
                  </a:lnTo>
                  <a:lnTo>
                    <a:pt x="552"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7640248" y="2333393"/>
              <a:ext cx="18478" cy="83392"/>
            </a:xfrm>
            <a:custGeom>
              <a:avLst/>
              <a:gdLst/>
              <a:ahLst/>
              <a:cxnLst/>
              <a:rect l="l" t="t" r="r" b="b"/>
              <a:pathLst>
                <a:path w="552" h="2491" extrusionOk="0">
                  <a:moveTo>
                    <a:pt x="1" y="1"/>
                  </a:moveTo>
                  <a:lnTo>
                    <a:pt x="1" y="2490"/>
                  </a:lnTo>
                  <a:lnTo>
                    <a:pt x="552" y="2490"/>
                  </a:lnTo>
                  <a:lnTo>
                    <a:pt x="552"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7348837" y="2106324"/>
              <a:ext cx="82817" cy="19049"/>
            </a:xfrm>
            <a:custGeom>
              <a:avLst/>
              <a:gdLst/>
              <a:ahLst/>
              <a:cxnLst/>
              <a:rect l="l" t="t" r="r" b="b"/>
              <a:pathLst>
                <a:path w="2474" h="569" extrusionOk="0">
                  <a:moveTo>
                    <a:pt x="0" y="0"/>
                  </a:moveTo>
                  <a:lnTo>
                    <a:pt x="0" y="568"/>
                  </a:lnTo>
                  <a:lnTo>
                    <a:pt x="2473" y="568"/>
                  </a:lnTo>
                  <a:lnTo>
                    <a:pt x="2473"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7866781" y="2106324"/>
              <a:ext cx="83386" cy="19049"/>
            </a:xfrm>
            <a:custGeom>
              <a:avLst/>
              <a:gdLst/>
              <a:ahLst/>
              <a:cxnLst/>
              <a:rect l="l" t="t" r="r" b="b"/>
              <a:pathLst>
                <a:path w="2491" h="569" extrusionOk="0">
                  <a:moveTo>
                    <a:pt x="1" y="0"/>
                  </a:moveTo>
                  <a:lnTo>
                    <a:pt x="1" y="568"/>
                  </a:lnTo>
                  <a:lnTo>
                    <a:pt x="2490" y="568"/>
                  </a:lnTo>
                  <a:lnTo>
                    <a:pt x="2490"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7594954" y="1981591"/>
              <a:ext cx="120845" cy="265711"/>
            </a:xfrm>
            <a:custGeom>
              <a:avLst/>
              <a:gdLst/>
              <a:ahLst/>
              <a:cxnLst/>
              <a:rect l="l" t="t" r="r" b="b"/>
              <a:pathLst>
                <a:path w="3610" h="7937" extrusionOk="0">
                  <a:moveTo>
                    <a:pt x="3609" y="0"/>
                  </a:moveTo>
                  <a:lnTo>
                    <a:pt x="3609" y="0"/>
                  </a:lnTo>
                  <a:cubicBezTo>
                    <a:pt x="2974" y="100"/>
                    <a:pt x="2440" y="184"/>
                    <a:pt x="2005" y="251"/>
                  </a:cubicBezTo>
                  <a:cubicBezTo>
                    <a:pt x="1587" y="318"/>
                    <a:pt x="1237" y="384"/>
                    <a:pt x="986" y="418"/>
                  </a:cubicBezTo>
                  <a:cubicBezTo>
                    <a:pt x="685" y="485"/>
                    <a:pt x="435" y="535"/>
                    <a:pt x="267" y="568"/>
                  </a:cubicBezTo>
                  <a:cubicBezTo>
                    <a:pt x="234" y="869"/>
                    <a:pt x="184" y="1136"/>
                    <a:pt x="167" y="1387"/>
                  </a:cubicBezTo>
                  <a:cubicBezTo>
                    <a:pt x="117" y="1604"/>
                    <a:pt x="100" y="1821"/>
                    <a:pt x="67" y="2039"/>
                  </a:cubicBezTo>
                  <a:cubicBezTo>
                    <a:pt x="34" y="2239"/>
                    <a:pt x="17" y="2406"/>
                    <a:pt x="0" y="2506"/>
                  </a:cubicBezTo>
                  <a:cubicBezTo>
                    <a:pt x="100" y="2490"/>
                    <a:pt x="234" y="2473"/>
                    <a:pt x="384" y="2440"/>
                  </a:cubicBezTo>
                  <a:cubicBezTo>
                    <a:pt x="535" y="2423"/>
                    <a:pt x="668" y="2389"/>
                    <a:pt x="819" y="2373"/>
                  </a:cubicBezTo>
                  <a:cubicBezTo>
                    <a:pt x="986" y="2339"/>
                    <a:pt x="1153" y="2323"/>
                    <a:pt x="1337" y="2306"/>
                  </a:cubicBezTo>
                  <a:lnTo>
                    <a:pt x="1337" y="2306"/>
                  </a:lnTo>
                  <a:cubicBezTo>
                    <a:pt x="1287" y="2573"/>
                    <a:pt x="1237" y="2874"/>
                    <a:pt x="1186" y="3175"/>
                  </a:cubicBezTo>
                  <a:cubicBezTo>
                    <a:pt x="1120" y="3492"/>
                    <a:pt x="1053" y="3793"/>
                    <a:pt x="1003" y="4110"/>
                  </a:cubicBezTo>
                  <a:cubicBezTo>
                    <a:pt x="936" y="4428"/>
                    <a:pt x="869" y="4745"/>
                    <a:pt x="802" y="5046"/>
                  </a:cubicBezTo>
                  <a:cubicBezTo>
                    <a:pt x="752" y="5364"/>
                    <a:pt x="685" y="5664"/>
                    <a:pt x="635" y="5948"/>
                  </a:cubicBezTo>
                  <a:cubicBezTo>
                    <a:pt x="485" y="6600"/>
                    <a:pt x="351" y="7268"/>
                    <a:pt x="201" y="7937"/>
                  </a:cubicBezTo>
                  <a:cubicBezTo>
                    <a:pt x="451" y="7887"/>
                    <a:pt x="685" y="7836"/>
                    <a:pt x="919" y="7786"/>
                  </a:cubicBezTo>
                  <a:cubicBezTo>
                    <a:pt x="1136" y="7753"/>
                    <a:pt x="1354" y="7703"/>
                    <a:pt x="1571" y="7653"/>
                  </a:cubicBezTo>
                  <a:cubicBezTo>
                    <a:pt x="1805" y="7602"/>
                    <a:pt x="1988" y="7552"/>
                    <a:pt x="2172" y="7502"/>
                  </a:cubicBezTo>
                  <a:cubicBezTo>
                    <a:pt x="2273" y="6851"/>
                    <a:pt x="2373" y="6199"/>
                    <a:pt x="2473" y="5581"/>
                  </a:cubicBezTo>
                  <a:cubicBezTo>
                    <a:pt x="2590" y="4963"/>
                    <a:pt x="2690" y="4344"/>
                    <a:pt x="2807" y="3726"/>
                  </a:cubicBezTo>
                  <a:cubicBezTo>
                    <a:pt x="2924" y="3125"/>
                    <a:pt x="3041" y="2506"/>
                    <a:pt x="3175" y="1888"/>
                  </a:cubicBezTo>
                  <a:cubicBezTo>
                    <a:pt x="3308" y="1287"/>
                    <a:pt x="3442" y="652"/>
                    <a:pt x="3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7278905" y="2712646"/>
              <a:ext cx="740567" cy="713205"/>
            </a:xfrm>
            <a:custGeom>
              <a:avLst/>
              <a:gdLst/>
              <a:ahLst/>
              <a:cxnLst/>
              <a:rect l="l" t="t" r="r" b="b"/>
              <a:pathLst>
                <a:path w="22123" h="21304" extrusionOk="0">
                  <a:moveTo>
                    <a:pt x="1" y="0"/>
                  </a:moveTo>
                  <a:lnTo>
                    <a:pt x="1" y="21304"/>
                  </a:lnTo>
                  <a:lnTo>
                    <a:pt x="22123" y="21304"/>
                  </a:lnTo>
                  <a:lnTo>
                    <a:pt x="22123"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7117282" y="2600768"/>
              <a:ext cx="166705" cy="936968"/>
            </a:xfrm>
            <a:custGeom>
              <a:avLst/>
              <a:gdLst/>
              <a:ahLst/>
              <a:cxnLst/>
              <a:rect l="l" t="t" r="r" b="b"/>
              <a:pathLst>
                <a:path w="4980" h="27988" extrusionOk="0">
                  <a:moveTo>
                    <a:pt x="0" y="0"/>
                  </a:moveTo>
                  <a:lnTo>
                    <a:pt x="0" y="27987"/>
                  </a:lnTo>
                  <a:lnTo>
                    <a:pt x="4979" y="27987"/>
                  </a:lnTo>
                  <a:lnTo>
                    <a:pt x="4979"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7172652" y="2619214"/>
              <a:ext cx="55401" cy="897800"/>
            </a:xfrm>
            <a:custGeom>
              <a:avLst/>
              <a:gdLst/>
              <a:ahLst/>
              <a:cxnLst/>
              <a:rect l="l" t="t" r="r" b="b"/>
              <a:pathLst>
                <a:path w="1655" h="26818" extrusionOk="0">
                  <a:moveTo>
                    <a:pt x="0" y="1"/>
                  </a:moveTo>
                  <a:lnTo>
                    <a:pt x="0" y="1655"/>
                  </a:lnTo>
                  <a:lnTo>
                    <a:pt x="1654" y="1655"/>
                  </a:lnTo>
                  <a:lnTo>
                    <a:pt x="1654" y="1"/>
                  </a:lnTo>
                  <a:close/>
                  <a:moveTo>
                    <a:pt x="0" y="3593"/>
                  </a:moveTo>
                  <a:lnTo>
                    <a:pt x="0" y="5247"/>
                  </a:lnTo>
                  <a:lnTo>
                    <a:pt x="1654" y="5247"/>
                  </a:lnTo>
                  <a:lnTo>
                    <a:pt x="1654" y="3593"/>
                  </a:lnTo>
                  <a:close/>
                  <a:moveTo>
                    <a:pt x="0" y="7185"/>
                  </a:moveTo>
                  <a:lnTo>
                    <a:pt x="0" y="8840"/>
                  </a:lnTo>
                  <a:lnTo>
                    <a:pt x="1654" y="8840"/>
                  </a:lnTo>
                  <a:lnTo>
                    <a:pt x="1654" y="7185"/>
                  </a:lnTo>
                  <a:close/>
                  <a:moveTo>
                    <a:pt x="0" y="10778"/>
                  </a:moveTo>
                  <a:lnTo>
                    <a:pt x="0" y="12449"/>
                  </a:lnTo>
                  <a:lnTo>
                    <a:pt x="1654" y="12449"/>
                  </a:lnTo>
                  <a:lnTo>
                    <a:pt x="1654" y="10778"/>
                  </a:lnTo>
                  <a:close/>
                  <a:moveTo>
                    <a:pt x="0" y="14370"/>
                  </a:moveTo>
                  <a:lnTo>
                    <a:pt x="0" y="16041"/>
                  </a:lnTo>
                  <a:lnTo>
                    <a:pt x="1654" y="16041"/>
                  </a:lnTo>
                  <a:lnTo>
                    <a:pt x="1654" y="14370"/>
                  </a:lnTo>
                  <a:close/>
                  <a:moveTo>
                    <a:pt x="0" y="17979"/>
                  </a:moveTo>
                  <a:lnTo>
                    <a:pt x="0" y="19633"/>
                  </a:lnTo>
                  <a:lnTo>
                    <a:pt x="1654" y="19633"/>
                  </a:lnTo>
                  <a:lnTo>
                    <a:pt x="1654" y="17979"/>
                  </a:lnTo>
                  <a:close/>
                  <a:moveTo>
                    <a:pt x="0" y="21572"/>
                  </a:moveTo>
                  <a:lnTo>
                    <a:pt x="0" y="23226"/>
                  </a:lnTo>
                  <a:lnTo>
                    <a:pt x="1654" y="23226"/>
                  </a:lnTo>
                  <a:lnTo>
                    <a:pt x="1654" y="21572"/>
                  </a:lnTo>
                  <a:close/>
                  <a:moveTo>
                    <a:pt x="0" y="25164"/>
                  </a:moveTo>
                  <a:lnTo>
                    <a:pt x="0" y="26818"/>
                  </a:lnTo>
                  <a:lnTo>
                    <a:pt x="1654" y="26818"/>
                  </a:lnTo>
                  <a:lnTo>
                    <a:pt x="1654" y="2516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8015014" y="2600768"/>
              <a:ext cx="166705" cy="936968"/>
            </a:xfrm>
            <a:custGeom>
              <a:avLst/>
              <a:gdLst/>
              <a:ahLst/>
              <a:cxnLst/>
              <a:rect l="l" t="t" r="r" b="b"/>
              <a:pathLst>
                <a:path w="4980" h="27988" extrusionOk="0">
                  <a:moveTo>
                    <a:pt x="0" y="0"/>
                  </a:moveTo>
                  <a:lnTo>
                    <a:pt x="0" y="27987"/>
                  </a:lnTo>
                  <a:lnTo>
                    <a:pt x="4979" y="27987"/>
                  </a:lnTo>
                  <a:lnTo>
                    <a:pt x="4979"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8070384" y="2619214"/>
              <a:ext cx="55970" cy="897800"/>
            </a:xfrm>
            <a:custGeom>
              <a:avLst/>
              <a:gdLst/>
              <a:ahLst/>
              <a:cxnLst/>
              <a:rect l="l" t="t" r="r" b="b"/>
              <a:pathLst>
                <a:path w="1672" h="26818" extrusionOk="0">
                  <a:moveTo>
                    <a:pt x="0" y="1"/>
                  </a:moveTo>
                  <a:lnTo>
                    <a:pt x="0" y="1655"/>
                  </a:lnTo>
                  <a:lnTo>
                    <a:pt x="1671" y="1655"/>
                  </a:lnTo>
                  <a:lnTo>
                    <a:pt x="1671" y="1"/>
                  </a:lnTo>
                  <a:close/>
                  <a:moveTo>
                    <a:pt x="0" y="3593"/>
                  </a:moveTo>
                  <a:lnTo>
                    <a:pt x="0" y="5247"/>
                  </a:lnTo>
                  <a:lnTo>
                    <a:pt x="1671" y="5247"/>
                  </a:lnTo>
                  <a:lnTo>
                    <a:pt x="1671" y="3593"/>
                  </a:lnTo>
                  <a:close/>
                  <a:moveTo>
                    <a:pt x="0" y="7185"/>
                  </a:moveTo>
                  <a:lnTo>
                    <a:pt x="0" y="8840"/>
                  </a:lnTo>
                  <a:lnTo>
                    <a:pt x="1671" y="8840"/>
                  </a:lnTo>
                  <a:lnTo>
                    <a:pt x="1671" y="7185"/>
                  </a:lnTo>
                  <a:close/>
                  <a:moveTo>
                    <a:pt x="0" y="10778"/>
                  </a:moveTo>
                  <a:lnTo>
                    <a:pt x="0" y="12449"/>
                  </a:lnTo>
                  <a:lnTo>
                    <a:pt x="1671" y="12449"/>
                  </a:lnTo>
                  <a:lnTo>
                    <a:pt x="1671" y="10778"/>
                  </a:lnTo>
                  <a:close/>
                  <a:moveTo>
                    <a:pt x="0" y="14370"/>
                  </a:moveTo>
                  <a:lnTo>
                    <a:pt x="0" y="16041"/>
                  </a:lnTo>
                  <a:lnTo>
                    <a:pt x="1671" y="16041"/>
                  </a:lnTo>
                  <a:lnTo>
                    <a:pt x="1671" y="14370"/>
                  </a:lnTo>
                  <a:close/>
                  <a:moveTo>
                    <a:pt x="0" y="17979"/>
                  </a:moveTo>
                  <a:lnTo>
                    <a:pt x="0" y="19633"/>
                  </a:lnTo>
                  <a:lnTo>
                    <a:pt x="1671" y="19633"/>
                  </a:lnTo>
                  <a:lnTo>
                    <a:pt x="1671" y="17979"/>
                  </a:lnTo>
                  <a:close/>
                  <a:moveTo>
                    <a:pt x="0" y="21572"/>
                  </a:moveTo>
                  <a:lnTo>
                    <a:pt x="0" y="23226"/>
                  </a:lnTo>
                  <a:lnTo>
                    <a:pt x="1671" y="23226"/>
                  </a:lnTo>
                  <a:lnTo>
                    <a:pt x="1671" y="21572"/>
                  </a:lnTo>
                  <a:close/>
                  <a:moveTo>
                    <a:pt x="0" y="25164"/>
                  </a:moveTo>
                  <a:lnTo>
                    <a:pt x="0" y="26818"/>
                  </a:lnTo>
                  <a:lnTo>
                    <a:pt x="1671" y="26818"/>
                  </a:lnTo>
                  <a:lnTo>
                    <a:pt x="1671" y="2516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7362261" y="2803032"/>
              <a:ext cx="553208" cy="532192"/>
            </a:xfrm>
            <a:custGeom>
              <a:avLst/>
              <a:gdLst/>
              <a:ahLst/>
              <a:cxnLst/>
              <a:rect l="l" t="t" r="r" b="b"/>
              <a:pathLst>
                <a:path w="16526" h="15897" extrusionOk="0">
                  <a:moveTo>
                    <a:pt x="8574" y="421"/>
                  </a:moveTo>
                  <a:cubicBezTo>
                    <a:pt x="10518" y="421"/>
                    <a:pt x="12446" y="1174"/>
                    <a:pt x="13902" y="2630"/>
                  </a:cubicBezTo>
                  <a:cubicBezTo>
                    <a:pt x="15322" y="4034"/>
                    <a:pt x="16124" y="5955"/>
                    <a:pt x="16107" y="7960"/>
                  </a:cubicBezTo>
                  <a:cubicBezTo>
                    <a:pt x="16107" y="11553"/>
                    <a:pt x="13568" y="14644"/>
                    <a:pt x="10042" y="15345"/>
                  </a:cubicBezTo>
                  <a:cubicBezTo>
                    <a:pt x="9549" y="15443"/>
                    <a:pt x="9056" y="15491"/>
                    <a:pt x="8569" y="15491"/>
                  </a:cubicBezTo>
                  <a:cubicBezTo>
                    <a:pt x="5573" y="15491"/>
                    <a:pt x="2800" y="13694"/>
                    <a:pt x="1621" y="10834"/>
                  </a:cubicBezTo>
                  <a:cubicBezTo>
                    <a:pt x="251" y="7509"/>
                    <a:pt x="1404" y="3683"/>
                    <a:pt x="4395" y="1694"/>
                  </a:cubicBezTo>
                  <a:cubicBezTo>
                    <a:pt x="5671" y="839"/>
                    <a:pt x="7127" y="421"/>
                    <a:pt x="8574" y="421"/>
                  </a:cubicBezTo>
                  <a:close/>
                  <a:moveTo>
                    <a:pt x="8579" y="0"/>
                  </a:moveTo>
                  <a:cubicBezTo>
                    <a:pt x="6513" y="0"/>
                    <a:pt x="4477" y="810"/>
                    <a:pt x="2958" y="2329"/>
                  </a:cubicBezTo>
                  <a:cubicBezTo>
                    <a:pt x="685" y="4602"/>
                    <a:pt x="0" y="8027"/>
                    <a:pt x="1237" y="11001"/>
                  </a:cubicBezTo>
                  <a:cubicBezTo>
                    <a:pt x="2457" y="13975"/>
                    <a:pt x="5364" y="15897"/>
                    <a:pt x="8572" y="15897"/>
                  </a:cubicBezTo>
                  <a:cubicBezTo>
                    <a:pt x="12966" y="15897"/>
                    <a:pt x="16525" y="12338"/>
                    <a:pt x="16525" y="7960"/>
                  </a:cubicBezTo>
                  <a:cubicBezTo>
                    <a:pt x="16525" y="4735"/>
                    <a:pt x="14587" y="1845"/>
                    <a:pt x="11613" y="608"/>
                  </a:cubicBezTo>
                  <a:cubicBezTo>
                    <a:pt x="10633" y="199"/>
                    <a:pt x="9602" y="0"/>
                    <a:pt x="8579"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7640248" y="2768552"/>
              <a:ext cx="18478" cy="83392"/>
            </a:xfrm>
            <a:custGeom>
              <a:avLst/>
              <a:gdLst/>
              <a:ahLst/>
              <a:cxnLst/>
              <a:rect l="l" t="t" r="r" b="b"/>
              <a:pathLst>
                <a:path w="552" h="2491" extrusionOk="0">
                  <a:moveTo>
                    <a:pt x="1" y="1"/>
                  </a:moveTo>
                  <a:lnTo>
                    <a:pt x="1" y="2491"/>
                  </a:lnTo>
                  <a:lnTo>
                    <a:pt x="552" y="2491"/>
                  </a:lnTo>
                  <a:lnTo>
                    <a:pt x="552"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7640248" y="3287066"/>
              <a:ext cx="18478" cy="82823"/>
            </a:xfrm>
            <a:custGeom>
              <a:avLst/>
              <a:gdLst/>
              <a:ahLst/>
              <a:cxnLst/>
              <a:rect l="l" t="t" r="r" b="b"/>
              <a:pathLst>
                <a:path w="552" h="2474" extrusionOk="0">
                  <a:moveTo>
                    <a:pt x="1" y="1"/>
                  </a:moveTo>
                  <a:lnTo>
                    <a:pt x="1" y="2474"/>
                  </a:lnTo>
                  <a:lnTo>
                    <a:pt x="552" y="2474"/>
                  </a:lnTo>
                  <a:lnTo>
                    <a:pt x="552"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7348837" y="3059996"/>
              <a:ext cx="82817" cy="18480"/>
            </a:xfrm>
            <a:custGeom>
              <a:avLst/>
              <a:gdLst/>
              <a:ahLst/>
              <a:cxnLst/>
              <a:rect l="l" t="t" r="r" b="b"/>
              <a:pathLst>
                <a:path w="2474" h="552" extrusionOk="0">
                  <a:moveTo>
                    <a:pt x="0" y="0"/>
                  </a:moveTo>
                  <a:lnTo>
                    <a:pt x="0" y="552"/>
                  </a:lnTo>
                  <a:lnTo>
                    <a:pt x="2473" y="552"/>
                  </a:lnTo>
                  <a:lnTo>
                    <a:pt x="2473"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7866781" y="3059996"/>
              <a:ext cx="83386" cy="18480"/>
            </a:xfrm>
            <a:custGeom>
              <a:avLst/>
              <a:gdLst/>
              <a:ahLst/>
              <a:cxnLst/>
              <a:rect l="l" t="t" r="r" b="b"/>
              <a:pathLst>
                <a:path w="2491" h="552" extrusionOk="0">
                  <a:moveTo>
                    <a:pt x="1" y="0"/>
                  </a:moveTo>
                  <a:lnTo>
                    <a:pt x="1" y="552"/>
                  </a:lnTo>
                  <a:lnTo>
                    <a:pt x="2490" y="552"/>
                  </a:lnTo>
                  <a:lnTo>
                    <a:pt x="2490"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7551870" y="2932451"/>
              <a:ext cx="199143" cy="266280"/>
            </a:xfrm>
            <a:custGeom>
              <a:avLst/>
              <a:gdLst/>
              <a:ahLst/>
              <a:cxnLst/>
              <a:rect l="l" t="t" r="r" b="b"/>
              <a:pathLst>
                <a:path w="5949" h="7954" extrusionOk="0">
                  <a:moveTo>
                    <a:pt x="3810" y="1"/>
                  </a:moveTo>
                  <a:cubicBezTo>
                    <a:pt x="3459" y="1"/>
                    <a:pt x="3125" y="67"/>
                    <a:pt x="2791" y="184"/>
                  </a:cubicBezTo>
                  <a:cubicBezTo>
                    <a:pt x="2457" y="301"/>
                    <a:pt x="2139" y="485"/>
                    <a:pt x="1872" y="719"/>
                  </a:cubicBezTo>
                  <a:cubicBezTo>
                    <a:pt x="1605" y="953"/>
                    <a:pt x="1371" y="1254"/>
                    <a:pt x="1220" y="1588"/>
                  </a:cubicBezTo>
                  <a:cubicBezTo>
                    <a:pt x="1037" y="1939"/>
                    <a:pt x="953" y="2340"/>
                    <a:pt x="953" y="2741"/>
                  </a:cubicBezTo>
                  <a:cubicBezTo>
                    <a:pt x="953" y="2808"/>
                    <a:pt x="970" y="2858"/>
                    <a:pt x="970" y="2925"/>
                  </a:cubicBezTo>
                  <a:cubicBezTo>
                    <a:pt x="970" y="2991"/>
                    <a:pt x="970" y="3042"/>
                    <a:pt x="986" y="3108"/>
                  </a:cubicBezTo>
                  <a:cubicBezTo>
                    <a:pt x="1204" y="3075"/>
                    <a:pt x="1421" y="3058"/>
                    <a:pt x="1655" y="3025"/>
                  </a:cubicBezTo>
                  <a:cubicBezTo>
                    <a:pt x="1872" y="3008"/>
                    <a:pt x="2072" y="2991"/>
                    <a:pt x="2273" y="2975"/>
                  </a:cubicBezTo>
                  <a:cubicBezTo>
                    <a:pt x="2473" y="2941"/>
                    <a:pt x="2691" y="2925"/>
                    <a:pt x="2891" y="2908"/>
                  </a:cubicBezTo>
                  <a:cubicBezTo>
                    <a:pt x="2874" y="2908"/>
                    <a:pt x="2874" y="2891"/>
                    <a:pt x="2874" y="2874"/>
                  </a:cubicBezTo>
                  <a:lnTo>
                    <a:pt x="2874" y="2757"/>
                  </a:lnTo>
                  <a:cubicBezTo>
                    <a:pt x="2874" y="2657"/>
                    <a:pt x="2891" y="2557"/>
                    <a:pt x="2908" y="2457"/>
                  </a:cubicBezTo>
                  <a:cubicBezTo>
                    <a:pt x="2925" y="2356"/>
                    <a:pt x="2958" y="2256"/>
                    <a:pt x="3008" y="2156"/>
                  </a:cubicBezTo>
                  <a:cubicBezTo>
                    <a:pt x="3058" y="2072"/>
                    <a:pt x="3125" y="2006"/>
                    <a:pt x="3225" y="1939"/>
                  </a:cubicBezTo>
                  <a:cubicBezTo>
                    <a:pt x="3326" y="1889"/>
                    <a:pt x="3426" y="1855"/>
                    <a:pt x="3543" y="1855"/>
                  </a:cubicBezTo>
                  <a:cubicBezTo>
                    <a:pt x="3676" y="1872"/>
                    <a:pt x="3793" y="1939"/>
                    <a:pt x="3860" y="2039"/>
                  </a:cubicBezTo>
                  <a:cubicBezTo>
                    <a:pt x="3961" y="2206"/>
                    <a:pt x="3994" y="2373"/>
                    <a:pt x="3994" y="2557"/>
                  </a:cubicBezTo>
                  <a:cubicBezTo>
                    <a:pt x="3961" y="2757"/>
                    <a:pt x="3860" y="2925"/>
                    <a:pt x="3727" y="3058"/>
                  </a:cubicBezTo>
                  <a:cubicBezTo>
                    <a:pt x="3509" y="3275"/>
                    <a:pt x="3275" y="3476"/>
                    <a:pt x="3042" y="3660"/>
                  </a:cubicBezTo>
                  <a:cubicBezTo>
                    <a:pt x="2758" y="3894"/>
                    <a:pt x="2473" y="4111"/>
                    <a:pt x="2156" y="4362"/>
                  </a:cubicBezTo>
                  <a:cubicBezTo>
                    <a:pt x="1822" y="4595"/>
                    <a:pt x="1521" y="4846"/>
                    <a:pt x="1254" y="5097"/>
                  </a:cubicBezTo>
                  <a:cubicBezTo>
                    <a:pt x="986" y="5331"/>
                    <a:pt x="752" y="5581"/>
                    <a:pt x="519" y="5849"/>
                  </a:cubicBezTo>
                  <a:cubicBezTo>
                    <a:pt x="335" y="6049"/>
                    <a:pt x="218" y="6300"/>
                    <a:pt x="184" y="6567"/>
                  </a:cubicBezTo>
                  <a:lnTo>
                    <a:pt x="1" y="7954"/>
                  </a:lnTo>
                  <a:cubicBezTo>
                    <a:pt x="652" y="7920"/>
                    <a:pt x="1270" y="7870"/>
                    <a:pt x="1872" y="7820"/>
                  </a:cubicBezTo>
                  <a:cubicBezTo>
                    <a:pt x="2123" y="7803"/>
                    <a:pt x="2373" y="7787"/>
                    <a:pt x="2641" y="7770"/>
                  </a:cubicBezTo>
                  <a:cubicBezTo>
                    <a:pt x="2925" y="7753"/>
                    <a:pt x="3175" y="7737"/>
                    <a:pt x="3426" y="7720"/>
                  </a:cubicBezTo>
                  <a:cubicBezTo>
                    <a:pt x="3693" y="7703"/>
                    <a:pt x="3927" y="7703"/>
                    <a:pt x="4161" y="7687"/>
                  </a:cubicBezTo>
                  <a:cubicBezTo>
                    <a:pt x="4378" y="7670"/>
                    <a:pt x="4579" y="7653"/>
                    <a:pt x="4763" y="7636"/>
                  </a:cubicBezTo>
                  <a:lnTo>
                    <a:pt x="4930" y="6032"/>
                  </a:lnTo>
                  <a:lnTo>
                    <a:pt x="4930" y="6032"/>
                  </a:lnTo>
                  <a:cubicBezTo>
                    <a:pt x="4545" y="6066"/>
                    <a:pt x="4194" y="6099"/>
                    <a:pt x="3860" y="6116"/>
                  </a:cubicBezTo>
                  <a:cubicBezTo>
                    <a:pt x="3543" y="6149"/>
                    <a:pt x="3209" y="6166"/>
                    <a:pt x="2908" y="6183"/>
                  </a:cubicBezTo>
                  <a:cubicBezTo>
                    <a:pt x="2590" y="6199"/>
                    <a:pt x="2340" y="6199"/>
                    <a:pt x="2139" y="6199"/>
                  </a:cubicBezTo>
                  <a:cubicBezTo>
                    <a:pt x="2657" y="5932"/>
                    <a:pt x="3159" y="5631"/>
                    <a:pt x="3643" y="5297"/>
                  </a:cubicBezTo>
                  <a:cubicBezTo>
                    <a:pt x="4077" y="4996"/>
                    <a:pt x="4478" y="4679"/>
                    <a:pt x="4863" y="4311"/>
                  </a:cubicBezTo>
                  <a:cubicBezTo>
                    <a:pt x="5164" y="4011"/>
                    <a:pt x="5431" y="3660"/>
                    <a:pt x="5648" y="3292"/>
                  </a:cubicBezTo>
                  <a:cubicBezTo>
                    <a:pt x="5832" y="2958"/>
                    <a:pt x="5932" y="2590"/>
                    <a:pt x="5932" y="2206"/>
                  </a:cubicBezTo>
                  <a:cubicBezTo>
                    <a:pt x="5949" y="1872"/>
                    <a:pt x="5882" y="1538"/>
                    <a:pt x="5765" y="1220"/>
                  </a:cubicBezTo>
                  <a:cubicBezTo>
                    <a:pt x="5648" y="953"/>
                    <a:pt x="5498" y="719"/>
                    <a:pt x="5297" y="535"/>
                  </a:cubicBezTo>
                  <a:cubicBezTo>
                    <a:pt x="5097" y="351"/>
                    <a:pt x="4863" y="218"/>
                    <a:pt x="4612" y="134"/>
                  </a:cubicBezTo>
                  <a:cubicBezTo>
                    <a:pt x="4362" y="34"/>
                    <a:pt x="4094" y="1"/>
                    <a:pt x="3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7278905" y="3666318"/>
              <a:ext cx="740567" cy="712636"/>
            </a:xfrm>
            <a:custGeom>
              <a:avLst/>
              <a:gdLst/>
              <a:ahLst/>
              <a:cxnLst/>
              <a:rect l="l" t="t" r="r" b="b"/>
              <a:pathLst>
                <a:path w="22123" h="21287" extrusionOk="0">
                  <a:moveTo>
                    <a:pt x="1" y="0"/>
                  </a:moveTo>
                  <a:lnTo>
                    <a:pt x="1" y="21287"/>
                  </a:lnTo>
                  <a:lnTo>
                    <a:pt x="22123" y="21287"/>
                  </a:lnTo>
                  <a:lnTo>
                    <a:pt x="22123"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7117282" y="3553871"/>
              <a:ext cx="166705" cy="937537"/>
            </a:xfrm>
            <a:custGeom>
              <a:avLst/>
              <a:gdLst/>
              <a:ahLst/>
              <a:cxnLst/>
              <a:rect l="l" t="t" r="r" b="b"/>
              <a:pathLst>
                <a:path w="4980" h="28005" extrusionOk="0">
                  <a:moveTo>
                    <a:pt x="0" y="1"/>
                  </a:moveTo>
                  <a:lnTo>
                    <a:pt x="0" y="28004"/>
                  </a:lnTo>
                  <a:lnTo>
                    <a:pt x="4979" y="28004"/>
                  </a:lnTo>
                  <a:lnTo>
                    <a:pt x="4979"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7172652" y="3572350"/>
              <a:ext cx="55401" cy="898369"/>
            </a:xfrm>
            <a:custGeom>
              <a:avLst/>
              <a:gdLst/>
              <a:ahLst/>
              <a:cxnLst/>
              <a:rect l="l" t="t" r="r" b="b"/>
              <a:pathLst>
                <a:path w="1655" h="26835" extrusionOk="0">
                  <a:moveTo>
                    <a:pt x="0" y="0"/>
                  </a:moveTo>
                  <a:lnTo>
                    <a:pt x="0" y="1671"/>
                  </a:lnTo>
                  <a:lnTo>
                    <a:pt x="1654" y="1671"/>
                  </a:lnTo>
                  <a:lnTo>
                    <a:pt x="1654" y="0"/>
                  </a:lnTo>
                  <a:close/>
                  <a:moveTo>
                    <a:pt x="0" y="3609"/>
                  </a:moveTo>
                  <a:lnTo>
                    <a:pt x="0" y="5263"/>
                  </a:lnTo>
                  <a:lnTo>
                    <a:pt x="1654" y="5263"/>
                  </a:lnTo>
                  <a:lnTo>
                    <a:pt x="1654" y="3609"/>
                  </a:lnTo>
                  <a:close/>
                  <a:moveTo>
                    <a:pt x="0" y="7202"/>
                  </a:moveTo>
                  <a:lnTo>
                    <a:pt x="0" y="8856"/>
                  </a:lnTo>
                  <a:lnTo>
                    <a:pt x="1654" y="8856"/>
                  </a:lnTo>
                  <a:lnTo>
                    <a:pt x="1654" y="7202"/>
                  </a:lnTo>
                  <a:close/>
                  <a:moveTo>
                    <a:pt x="0" y="10794"/>
                  </a:moveTo>
                  <a:lnTo>
                    <a:pt x="0" y="12448"/>
                  </a:lnTo>
                  <a:lnTo>
                    <a:pt x="1654" y="12448"/>
                  </a:lnTo>
                  <a:lnTo>
                    <a:pt x="1654" y="10794"/>
                  </a:lnTo>
                  <a:close/>
                  <a:moveTo>
                    <a:pt x="0" y="14386"/>
                  </a:moveTo>
                  <a:lnTo>
                    <a:pt x="0" y="16040"/>
                  </a:lnTo>
                  <a:lnTo>
                    <a:pt x="1654" y="16040"/>
                  </a:lnTo>
                  <a:lnTo>
                    <a:pt x="1654" y="14386"/>
                  </a:lnTo>
                  <a:close/>
                  <a:moveTo>
                    <a:pt x="0" y="17979"/>
                  </a:moveTo>
                  <a:lnTo>
                    <a:pt x="0" y="19649"/>
                  </a:lnTo>
                  <a:lnTo>
                    <a:pt x="1654" y="19649"/>
                  </a:lnTo>
                  <a:lnTo>
                    <a:pt x="1654" y="17979"/>
                  </a:lnTo>
                  <a:close/>
                  <a:moveTo>
                    <a:pt x="0" y="21571"/>
                  </a:moveTo>
                  <a:lnTo>
                    <a:pt x="0" y="23242"/>
                  </a:lnTo>
                  <a:lnTo>
                    <a:pt x="1654" y="23242"/>
                  </a:lnTo>
                  <a:lnTo>
                    <a:pt x="1654" y="21571"/>
                  </a:lnTo>
                  <a:close/>
                  <a:moveTo>
                    <a:pt x="1654" y="25163"/>
                  </a:moveTo>
                  <a:lnTo>
                    <a:pt x="0" y="25180"/>
                  </a:lnTo>
                  <a:lnTo>
                    <a:pt x="0" y="26834"/>
                  </a:lnTo>
                  <a:lnTo>
                    <a:pt x="1654" y="26834"/>
                  </a:lnTo>
                  <a:lnTo>
                    <a:pt x="1654" y="2516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8015014" y="3553871"/>
              <a:ext cx="166705" cy="937537"/>
            </a:xfrm>
            <a:custGeom>
              <a:avLst/>
              <a:gdLst/>
              <a:ahLst/>
              <a:cxnLst/>
              <a:rect l="l" t="t" r="r" b="b"/>
              <a:pathLst>
                <a:path w="4980" h="28005" extrusionOk="0">
                  <a:moveTo>
                    <a:pt x="0" y="1"/>
                  </a:moveTo>
                  <a:lnTo>
                    <a:pt x="0" y="28004"/>
                  </a:lnTo>
                  <a:lnTo>
                    <a:pt x="4979" y="28004"/>
                  </a:lnTo>
                  <a:lnTo>
                    <a:pt x="4979"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8070384" y="3572350"/>
              <a:ext cx="55970" cy="898369"/>
            </a:xfrm>
            <a:custGeom>
              <a:avLst/>
              <a:gdLst/>
              <a:ahLst/>
              <a:cxnLst/>
              <a:rect l="l" t="t" r="r" b="b"/>
              <a:pathLst>
                <a:path w="1672" h="26835" extrusionOk="0">
                  <a:moveTo>
                    <a:pt x="0" y="0"/>
                  </a:moveTo>
                  <a:lnTo>
                    <a:pt x="0" y="1671"/>
                  </a:lnTo>
                  <a:lnTo>
                    <a:pt x="1671" y="1671"/>
                  </a:lnTo>
                  <a:lnTo>
                    <a:pt x="1671" y="0"/>
                  </a:lnTo>
                  <a:close/>
                  <a:moveTo>
                    <a:pt x="0" y="3609"/>
                  </a:moveTo>
                  <a:lnTo>
                    <a:pt x="0" y="5263"/>
                  </a:lnTo>
                  <a:lnTo>
                    <a:pt x="1671" y="5263"/>
                  </a:lnTo>
                  <a:lnTo>
                    <a:pt x="1671" y="3609"/>
                  </a:lnTo>
                  <a:close/>
                  <a:moveTo>
                    <a:pt x="0" y="7202"/>
                  </a:moveTo>
                  <a:lnTo>
                    <a:pt x="0" y="8856"/>
                  </a:lnTo>
                  <a:lnTo>
                    <a:pt x="1671" y="8856"/>
                  </a:lnTo>
                  <a:lnTo>
                    <a:pt x="1671" y="7202"/>
                  </a:lnTo>
                  <a:close/>
                  <a:moveTo>
                    <a:pt x="0" y="10794"/>
                  </a:moveTo>
                  <a:lnTo>
                    <a:pt x="0" y="12448"/>
                  </a:lnTo>
                  <a:lnTo>
                    <a:pt x="1671" y="12448"/>
                  </a:lnTo>
                  <a:lnTo>
                    <a:pt x="1671" y="10794"/>
                  </a:lnTo>
                  <a:close/>
                  <a:moveTo>
                    <a:pt x="0" y="14386"/>
                  </a:moveTo>
                  <a:lnTo>
                    <a:pt x="0" y="16040"/>
                  </a:lnTo>
                  <a:lnTo>
                    <a:pt x="1671" y="16040"/>
                  </a:lnTo>
                  <a:lnTo>
                    <a:pt x="1671" y="14386"/>
                  </a:lnTo>
                  <a:close/>
                  <a:moveTo>
                    <a:pt x="0" y="17979"/>
                  </a:moveTo>
                  <a:lnTo>
                    <a:pt x="0" y="19649"/>
                  </a:lnTo>
                  <a:lnTo>
                    <a:pt x="1671" y="19649"/>
                  </a:lnTo>
                  <a:lnTo>
                    <a:pt x="1671" y="17979"/>
                  </a:lnTo>
                  <a:close/>
                  <a:moveTo>
                    <a:pt x="0" y="21571"/>
                  </a:moveTo>
                  <a:lnTo>
                    <a:pt x="0" y="23242"/>
                  </a:lnTo>
                  <a:lnTo>
                    <a:pt x="1671" y="23242"/>
                  </a:lnTo>
                  <a:lnTo>
                    <a:pt x="1671" y="21571"/>
                  </a:lnTo>
                  <a:close/>
                  <a:moveTo>
                    <a:pt x="1671" y="25163"/>
                  </a:moveTo>
                  <a:lnTo>
                    <a:pt x="0" y="25180"/>
                  </a:lnTo>
                  <a:lnTo>
                    <a:pt x="0" y="26834"/>
                  </a:lnTo>
                  <a:lnTo>
                    <a:pt x="1671" y="26834"/>
                  </a:lnTo>
                  <a:lnTo>
                    <a:pt x="1671" y="2516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7362261" y="3756704"/>
              <a:ext cx="553208" cy="532192"/>
            </a:xfrm>
            <a:custGeom>
              <a:avLst/>
              <a:gdLst/>
              <a:ahLst/>
              <a:cxnLst/>
              <a:rect l="l" t="t" r="r" b="b"/>
              <a:pathLst>
                <a:path w="16526" h="15897" extrusionOk="0">
                  <a:moveTo>
                    <a:pt x="8580" y="412"/>
                  </a:moveTo>
                  <a:cubicBezTo>
                    <a:pt x="10522" y="412"/>
                    <a:pt x="12448" y="1159"/>
                    <a:pt x="13902" y="2613"/>
                  </a:cubicBezTo>
                  <a:cubicBezTo>
                    <a:pt x="15322" y="4034"/>
                    <a:pt x="16124" y="5955"/>
                    <a:pt x="16107" y="7943"/>
                  </a:cubicBezTo>
                  <a:cubicBezTo>
                    <a:pt x="16107" y="11536"/>
                    <a:pt x="13568" y="14644"/>
                    <a:pt x="10042" y="15345"/>
                  </a:cubicBezTo>
                  <a:cubicBezTo>
                    <a:pt x="9549" y="15443"/>
                    <a:pt x="9056" y="15491"/>
                    <a:pt x="8569" y="15491"/>
                  </a:cubicBezTo>
                  <a:cubicBezTo>
                    <a:pt x="5573" y="15491"/>
                    <a:pt x="2800" y="13694"/>
                    <a:pt x="1621" y="10834"/>
                  </a:cubicBezTo>
                  <a:cubicBezTo>
                    <a:pt x="234" y="7509"/>
                    <a:pt x="1404" y="3683"/>
                    <a:pt x="4395" y="1678"/>
                  </a:cubicBezTo>
                  <a:cubicBezTo>
                    <a:pt x="5673" y="828"/>
                    <a:pt x="7131" y="412"/>
                    <a:pt x="8580" y="412"/>
                  </a:cubicBezTo>
                  <a:close/>
                  <a:moveTo>
                    <a:pt x="8579" y="0"/>
                  </a:moveTo>
                  <a:cubicBezTo>
                    <a:pt x="6513" y="0"/>
                    <a:pt x="4477" y="810"/>
                    <a:pt x="2958" y="2329"/>
                  </a:cubicBezTo>
                  <a:cubicBezTo>
                    <a:pt x="685" y="4602"/>
                    <a:pt x="0" y="8027"/>
                    <a:pt x="1237" y="10984"/>
                  </a:cubicBezTo>
                  <a:cubicBezTo>
                    <a:pt x="2457" y="13959"/>
                    <a:pt x="5364" y="15897"/>
                    <a:pt x="8572" y="15897"/>
                  </a:cubicBezTo>
                  <a:cubicBezTo>
                    <a:pt x="12966" y="15897"/>
                    <a:pt x="16525" y="12338"/>
                    <a:pt x="16525" y="7943"/>
                  </a:cubicBezTo>
                  <a:cubicBezTo>
                    <a:pt x="16525" y="4735"/>
                    <a:pt x="14587" y="1828"/>
                    <a:pt x="11613" y="608"/>
                  </a:cubicBezTo>
                  <a:cubicBezTo>
                    <a:pt x="10633" y="199"/>
                    <a:pt x="9602" y="0"/>
                    <a:pt x="8579"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7640248" y="3721688"/>
              <a:ext cx="18478" cy="83359"/>
            </a:xfrm>
            <a:custGeom>
              <a:avLst/>
              <a:gdLst/>
              <a:ahLst/>
              <a:cxnLst/>
              <a:rect l="l" t="t" r="r" b="b"/>
              <a:pathLst>
                <a:path w="552" h="2490" extrusionOk="0">
                  <a:moveTo>
                    <a:pt x="1" y="0"/>
                  </a:moveTo>
                  <a:lnTo>
                    <a:pt x="1" y="2490"/>
                  </a:lnTo>
                  <a:lnTo>
                    <a:pt x="552" y="2490"/>
                  </a:lnTo>
                  <a:lnTo>
                    <a:pt x="552"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7640248" y="4240202"/>
              <a:ext cx="18478" cy="83359"/>
            </a:xfrm>
            <a:custGeom>
              <a:avLst/>
              <a:gdLst/>
              <a:ahLst/>
              <a:cxnLst/>
              <a:rect l="l" t="t" r="r" b="b"/>
              <a:pathLst>
                <a:path w="552" h="2490" extrusionOk="0">
                  <a:moveTo>
                    <a:pt x="1" y="0"/>
                  </a:moveTo>
                  <a:lnTo>
                    <a:pt x="1" y="2490"/>
                  </a:lnTo>
                  <a:lnTo>
                    <a:pt x="552" y="2490"/>
                  </a:lnTo>
                  <a:lnTo>
                    <a:pt x="552"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7348837" y="4013668"/>
              <a:ext cx="82817" cy="18480"/>
            </a:xfrm>
            <a:custGeom>
              <a:avLst/>
              <a:gdLst/>
              <a:ahLst/>
              <a:cxnLst/>
              <a:rect l="l" t="t" r="r" b="b"/>
              <a:pathLst>
                <a:path w="2474" h="552" extrusionOk="0">
                  <a:moveTo>
                    <a:pt x="0" y="0"/>
                  </a:moveTo>
                  <a:lnTo>
                    <a:pt x="0" y="552"/>
                  </a:lnTo>
                  <a:lnTo>
                    <a:pt x="2473" y="552"/>
                  </a:lnTo>
                  <a:lnTo>
                    <a:pt x="2473"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7866781" y="4013668"/>
              <a:ext cx="83386" cy="18480"/>
            </a:xfrm>
            <a:custGeom>
              <a:avLst/>
              <a:gdLst/>
              <a:ahLst/>
              <a:cxnLst/>
              <a:rect l="l" t="t" r="r" b="b"/>
              <a:pathLst>
                <a:path w="2491" h="552" extrusionOk="0">
                  <a:moveTo>
                    <a:pt x="1" y="0"/>
                  </a:moveTo>
                  <a:lnTo>
                    <a:pt x="1" y="552"/>
                  </a:lnTo>
                  <a:lnTo>
                    <a:pt x="2490" y="552"/>
                  </a:lnTo>
                  <a:lnTo>
                    <a:pt x="2490"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7555218" y="3883345"/>
              <a:ext cx="188531" cy="276892"/>
            </a:xfrm>
            <a:custGeom>
              <a:avLst/>
              <a:gdLst/>
              <a:ahLst/>
              <a:cxnLst/>
              <a:rect l="l" t="t" r="r" b="b"/>
              <a:pathLst>
                <a:path w="5632" h="8271" extrusionOk="0">
                  <a:moveTo>
                    <a:pt x="5197" y="0"/>
                  </a:moveTo>
                  <a:cubicBezTo>
                    <a:pt x="5013" y="0"/>
                    <a:pt x="4813" y="17"/>
                    <a:pt x="4596" y="17"/>
                  </a:cubicBezTo>
                  <a:cubicBezTo>
                    <a:pt x="4378" y="33"/>
                    <a:pt x="4145" y="50"/>
                    <a:pt x="3877" y="50"/>
                  </a:cubicBezTo>
                  <a:cubicBezTo>
                    <a:pt x="3627" y="67"/>
                    <a:pt x="3376" y="67"/>
                    <a:pt x="3142" y="67"/>
                  </a:cubicBezTo>
                  <a:cubicBezTo>
                    <a:pt x="2557" y="100"/>
                    <a:pt x="1939" y="134"/>
                    <a:pt x="1271" y="167"/>
                  </a:cubicBezTo>
                  <a:lnTo>
                    <a:pt x="1137" y="2055"/>
                  </a:lnTo>
                  <a:lnTo>
                    <a:pt x="2908" y="2022"/>
                  </a:lnTo>
                  <a:lnTo>
                    <a:pt x="2908" y="2022"/>
                  </a:lnTo>
                  <a:cubicBezTo>
                    <a:pt x="2708" y="2206"/>
                    <a:pt x="2490" y="2373"/>
                    <a:pt x="2257" y="2523"/>
                  </a:cubicBezTo>
                  <a:cubicBezTo>
                    <a:pt x="2073" y="2673"/>
                    <a:pt x="1855" y="2824"/>
                    <a:pt x="1622" y="2991"/>
                  </a:cubicBezTo>
                  <a:cubicBezTo>
                    <a:pt x="1388" y="3141"/>
                    <a:pt x="1154" y="3292"/>
                    <a:pt x="937" y="3442"/>
                  </a:cubicBezTo>
                  <a:lnTo>
                    <a:pt x="736" y="5063"/>
                  </a:lnTo>
                  <a:cubicBezTo>
                    <a:pt x="920" y="5063"/>
                    <a:pt x="1170" y="5029"/>
                    <a:pt x="1438" y="4979"/>
                  </a:cubicBezTo>
                  <a:cubicBezTo>
                    <a:pt x="1722" y="4946"/>
                    <a:pt x="2006" y="4929"/>
                    <a:pt x="2290" y="4929"/>
                  </a:cubicBezTo>
                  <a:cubicBezTo>
                    <a:pt x="2334" y="4924"/>
                    <a:pt x="2378" y="4922"/>
                    <a:pt x="2421" y="4922"/>
                  </a:cubicBezTo>
                  <a:cubicBezTo>
                    <a:pt x="2677" y="4922"/>
                    <a:pt x="2928" y="5004"/>
                    <a:pt x="3142" y="5146"/>
                  </a:cubicBezTo>
                  <a:cubicBezTo>
                    <a:pt x="3292" y="5263"/>
                    <a:pt x="3376" y="5447"/>
                    <a:pt x="3393" y="5631"/>
                  </a:cubicBezTo>
                  <a:cubicBezTo>
                    <a:pt x="3393" y="5748"/>
                    <a:pt x="3359" y="5881"/>
                    <a:pt x="3292" y="5982"/>
                  </a:cubicBezTo>
                  <a:cubicBezTo>
                    <a:pt x="3226" y="6082"/>
                    <a:pt x="3142" y="6182"/>
                    <a:pt x="3059" y="6249"/>
                  </a:cubicBezTo>
                  <a:cubicBezTo>
                    <a:pt x="2958" y="6333"/>
                    <a:pt x="2858" y="6399"/>
                    <a:pt x="2741" y="6450"/>
                  </a:cubicBezTo>
                  <a:cubicBezTo>
                    <a:pt x="2641" y="6500"/>
                    <a:pt x="2541" y="6516"/>
                    <a:pt x="2424" y="6516"/>
                  </a:cubicBezTo>
                  <a:cubicBezTo>
                    <a:pt x="2323" y="6516"/>
                    <a:pt x="2223" y="6483"/>
                    <a:pt x="2156" y="6416"/>
                  </a:cubicBezTo>
                  <a:cubicBezTo>
                    <a:pt x="2073" y="6333"/>
                    <a:pt x="2023" y="6216"/>
                    <a:pt x="2039" y="6099"/>
                  </a:cubicBezTo>
                  <a:lnTo>
                    <a:pt x="2039" y="6099"/>
                  </a:lnTo>
                  <a:lnTo>
                    <a:pt x="101" y="6216"/>
                  </a:lnTo>
                  <a:cubicBezTo>
                    <a:pt x="51" y="6399"/>
                    <a:pt x="18" y="6583"/>
                    <a:pt x="1" y="6767"/>
                  </a:cubicBezTo>
                  <a:cubicBezTo>
                    <a:pt x="1" y="7001"/>
                    <a:pt x="51" y="7235"/>
                    <a:pt x="151" y="7435"/>
                  </a:cubicBezTo>
                  <a:cubicBezTo>
                    <a:pt x="235" y="7619"/>
                    <a:pt x="368" y="7786"/>
                    <a:pt x="536" y="7903"/>
                  </a:cubicBezTo>
                  <a:cubicBezTo>
                    <a:pt x="719" y="8037"/>
                    <a:pt x="920" y="8120"/>
                    <a:pt x="1120" y="8171"/>
                  </a:cubicBezTo>
                  <a:cubicBezTo>
                    <a:pt x="1354" y="8237"/>
                    <a:pt x="1588" y="8271"/>
                    <a:pt x="1839" y="8271"/>
                  </a:cubicBezTo>
                  <a:cubicBezTo>
                    <a:pt x="2273" y="8271"/>
                    <a:pt x="2691" y="8171"/>
                    <a:pt x="3092" y="8003"/>
                  </a:cubicBezTo>
                  <a:cubicBezTo>
                    <a:pt x="3493" y="7820"/>
                    <a:pt x="3861" y="7586"/>
                    <a:pt x="4178" y="7302"/>
                  </a:cubicBezTo>
                  <a:cubicBezTo>
                    <a:pt x="4479" y="7034"/>
                    <a:pt x="4746" y="6700"/>
                    <a:pt x="4930" y="6349"/>
                  </a:cubicBezTo>
                  <a:cubicBezTo>
                    <a:pt x="5097" y="6015"/>
                    <a:pt x="5197" y="5664"/>
                    <a:pt x="5197" y="5297"/>
                  </a:cubicBezTo>
                  <a:cubicBezTo>
                    <a:pt x="5197" y="5096"/>
                    <a:pt x="5164" y="4912"/>
                    <a:pt x="5097" y="4729"/>
                  </a:cubicBezTo>
                  <a:cubicBezTo>
                    <a:pt x="5013" y="4528"/>
                    <a:pt x="4896" y="4344"/>
                    <a:pt x="4729" y="4211"/>
                  </a:cubicBezTo>
                  <a:cubicBezTo>
                    <a:pt x="4546" y="4027"/>
                    <a:pt x="4328" y="3893"/>
                    <a:pt x="4094" y="3793"/>
                  </a:cubicBezTo>
                  <a:cubicBezTo>
                    <a:pt x="3794" y="3659"/>
                    <a:pt x="3476" y="3559"/>
                    <a:pt x="3142" y="3509"/>
                  </a:cubicBezTo>
                  <a:lnTo>
                    <a:pt x="5364" y="2356"/>
                  </a:lnTo>
                  <a:lnTo>
                    <a:pt x="56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3" name="Google Shape;2393;p56"/>
          <p:cNvGrpSpPr/>
          <p:nvPr/>
        </p:nvGrpSpPr>
        <p:grpSpPr>
          <a:xfrm>
            <a:off x="1135682" y="1533287"/>
            <a:ext cx="1166243" cy="590696"/>
            <a:chOff x="1135682" y="1652687"/>
            <a:chExt cx="1166243" cy="590696"/>
          </a:xfrm>
        </p:grpSpPr>
        <p:sp>
          <p:nvSpPr>
            <p:cNvPr id="2394" name="Google Shape;2394;p56"/>
            <p:cNvSpPr/>
            <p:nvPr/>
          </p:nvSpPr>
          <p:spPr>
            <a:xfrm>
              <a:off x="1491970" y="2044794"/>
              <a:ext cx="309912" cy="198589"/>
            </a:xfrm>
            <a:custGeom>
              <a:avLst/>
              <a:gdLst/>
              <a:ahLst/>
              <a:cxnLst/>
              <a:rect l="l" t="t" r="r" b="b"/>
              <a:pathLst>
                <a:path w="9258" h="5932" extrusionOk="0">
                  <a:moveTo>
                    <a:pt x="1338" y="702"/>
                  </a:moveTo>
                  <a:lnTo>
                    <a:pt x="8355" y="1621"/>
                  </a:lnTo>
                  <a:cubicBezTo>
                    <a:pt x="8439" y="1638"/>
                    <a:pt x="8506" y="1721"/>
                    <a:pt x="8506" y="1805"/>
                  </a:cubicBezTo>
                  <a:lnTo>
                    <a:pt x="8506" y="1821"/>
                  </a:lnTo>
                  <a:lnTo>
                    <a:pt x="8071" y="5080"/>
                  </a:lnTo>
                  <a:cubicBezTo>
                    <a:pt x="8054" y="5163"/>
                    <a:pt x="7988" y="5230"/>
                    <a:pt x="7904" y="5230"/>
                  </a:cubicBezTo>
                  <a:lnTo>
                    <a:pt x="7871" y="5230"/>
                  </a:lnTo>
                  <a:lnTo>
                    <a:pt x="853" y="4311"/>
                  </a:lnTo>
                  <a:cubicBezTo>
                    <a:pt x="770" y="4294"/>
                    <a:pt x="703" y="4227"/>
                    <a:pt x="703" y="4127"/>
                  </a:cubicBezTo>
                  <a:lnTo>
                    <a:pt x="703" y="4110"/>
                  </a:lnTo>
                  <a:lnTo>
                    <a:pt x="1137" y="852"/>
                  </a:lnTo>
                  <a:cubicBezTo>
                    <a:pt x="1154" y="769"/>
                    <a:pt x="1221" y="702"/>
                    <a:pt x="1304" y="702"/>
                  </a:cubicBezTo>
                  <a:close/>
                  <a:moveTo>
                    <a:pt x="1304" y="0"/>
                  </a:moveTo>
                  <a:cubicBezTo>
                    <a:pt x="870" y="0"/>
                    <a:pt x="502" y="334"/>
                    <a:pt x="452" y="769"/>
                  </a:cubicBezTo>
                  <a:lnTo>
                    <a:pt x="18" y="4027"/>
                  </a:lnTo>
                  <a:cubicBezTo>
                    <a:pt x="18" y="4060"/>
                    <a:pt x="1" y="4094"/>
                    <a:pt x="1" y="4127"/>
                  </a:cubicBezTo>
                  <a:cubicBezTo>
                    <a:pt x="1" y="4578"/>
                    <a:pt x="335" y="4946"/>
                    <a:pt x="770" y="4996"/>
                  </a:cubicBezTo>
                  <a:lnTo>
                    <a:pt x="7787" y="5915"/>
                  </a:lnTo>
                  <a:cubicBezTo>
                    <a:pt x="7821" y="5932"/>
                    <a:pt x="7854" y="5932"/>
                    <a:pt x="7904" y="5932"/>
                  </a:cubicBezTo>
                  <a:cubicBezTo>
                    <a:pt x="8338" y="5932"/>
                    <a:pt x="8706" y="5614"/>
                    <a:pt x="8756" y="5180"/>
                  </a:cubicBezTo>
                  <a:lnTo>
                    <a:pt x="9191" y="1922"/>
                  </a:lnTo>
                  <a:cubicBezTo>
                    <a:pt x="9257" y="1437"/>
                    <a:pt x="8923" y="1003"/>
                    <a:pt x="8439" y="936"/>
                  </a:cubicBezTo>
                  <a:lnTo>
                    <a:pt x="1421" y="17"/>
                  </a:lnTo>
                  <a:cubicBezTo>
                    <a:pt x="1388" y="0"/>
                    <a:pt x="1354" y="0"/>
                    <a:pt x="1304"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1156371" y="1682347"/>
              <a:ext cx="1109161" cy="528610"/>
            </a:xfrm>
            <a:custGeom>
              <a:avLst/>
              <a:gdLst/>
              <a:ahLst/>
              <a:cxnLst/>
              <a:rect l="l" t="t" r="r" b="b"/>
              <a:pathLst>
                <a:path w="33134" h="15790" extrusionOk="0">
                  <a:moveTo>
                    <a:pt x="33134" y="0"/>
                  </a:moveTo>
                  <a:lnTo>
                    <a:pt x="1" y="3726"/>
                  </a:lnTo>
                  <a:lnTo>
                    <a:pt x="1" y="12080"/>
                  </a:lnTo>
                  <a:lnTo>
                    <a:pt x="33134" y="15790"/>
                  </a:lnTo>
                  <a:lnTo>
                    <a:pt x="33134" y="0"/>
                  </a:ln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1155266" y="1851268"/>
              <a:ext cx="1113646" cy="56510"/>
            </a:xfrm>
            <a:custGeom>
              <a:avLst/>
              <a:gdLst/>
              <a:ahLst/>
              <a:cxnLst/>
              <a:rect l="l" t="t" r="r" b="b"/>
              <a:pathLst>
                <a:path w="33268" h="1688" extrusionOk="0">
                  <a:moveTo>
                    <a:pt x="0" y="418"/>
                  </a:moveTo>
                  <a:lnTo>
                    <a:pt x="34" y="1053"/>
                  </a:lnTo>
                  <a:lnTo>
                    <a:pt x="34" y="418"/>
                  </a:lnTo>
                  <a:close/>
                  <a:moveTo>
                    <a:pt x="33167" y="0"/>
                  </a:moveTo>
                  <a:lnTo>
                    <a:pt x="33167" y="1688"/>
                  </a:lnTo>
                  <a:lnTo>
                    <a:pt x="33267" y="1671"/>
                  </a:lnTo>
                  <a:lnTo>
                    <a:pt x="33167" y="0"/>
                  </a:lnTo>
                  <a:close/>
                </a:path>
              </a:pathLst>
            </a:custGeom>
            <a:solidFill>
              <a:srgbClr val="FFFB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1156371" y="1759510"/>
              <a:ext cx="1109161" cy="184059"/>
            </a:xfrm>
            <a:custGeom>
              <a:avLst/>
              <a:gdLst/>
              <a:ahLst/>
              <a:cxnLst/>
              <a:rect l="l" t="t" r="r" b="b"/>
              <a:pathLst>
                <a:path w="33134" h="5498" extrusionOk="0">
                  <a:moveTo>
                    <a:pt x="32950" y="1"/>
                  </a:moveTo>
                  <a:lnTo>
                    <a:pt x="1" y="3159"/>
                  </a:lnTo>
                  <a:lnTo>
                    <a:pt x="1" y="3794"/>
                  </a:lnTo>
                  <a:lnTo>
                    <a:pt x="118" y="5498"/>
                  </a:lnTo>
                  <a:lnTo>
                    <a:pt x="33134" y="4429"/>
                  </a:lnTo>
                  <a:lnTo>
                    <a:pt x="33134" y="2741"/>
                  </a:lnTo>
                  <a:lnTo>
                    <a:pt x="32950" y="1"/>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1135682" y="1771963"/>
              <a:ext cx="41409" cy="349773"/>
            </a:xfrm>
            <a:custGeom>
              <a:avLst/>
              <a:gdLst/>
              <a:ahLst/>
              <a:cxnLst/>
              <a:rect l="l" t="t" r="r" b="b"/>
              <a:pathLst>
                <a:path w="1237" h="10448" extrusionOk="0">
                  <a:moveTo>
                    <a:pt x="619" y="1"/>
                  </a:moveTo>
                  <a:cubicBezTo>
                    <a:pt x="310" y="1"/>
                    <a:pt x="1" y="205"/>
                    <a:pt x="1" y="615"/>
                  </a:cubicBezTo>
                  <a:lnTo>
                    <a:pt x="1" y="9821"/>
                  </a:lnTo>
                  <a:cubicBezTo>
                    <a:pt x="1" y="10239"/>
                    <a:pt x="310" y="10448"/>
                    <a:pt x="619" y="10448"/>
                  </a:cubicBezTo>
                  <a:cubicBezTo>
                    <a:pt x="928" y="10448"/>
                    <a:pt x="1237" y="10239"/>
                    <a:pt x="1237" y="9821"/>
                  </a:cubicBezTo>
                  <a:lnTo>
                    <a:pt x="1237" y="615"/>
                  </a:lnTo>
                  <a:cubicBezTo>
                    <a:pt x="1237" y="205"/>
                    <a:pt x="928" y="1"/>
                    <a:pt x="619"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2249905" y="1652687"/>
              <a:ext cx="52020" cy="587932"/>
            </a:xfrm>
            <a:custGeom>
              <a:avLst/>
              <a:gdLst/>
              <a:ahLst/>
              <a:cxnLst/>
              <a:rect l="l" t="t" r="r" b="b"/>
              <a:pathLst>
                <a:path w="1554" h="17562" extrusionOk="0">
                  <a:moveTo>
                    <a:pt x="702" y="0"/>
                  </a:moveTo>
                  <a:cubicBezTo>
                    <a:pt x="317" y="0"/>
                    <a:pt x="0" y="318"/>
                    <a:pt x="0" y="702"/>
                  </a:cubicBezTo>
                  <a:lnTo>
                    <a:pt x="0" y="16876"/>
                  </a:lnTo>
                  <a:cubicBezTo>
                    <a:pt x="0" y="17260"/>
                    <a:pt x="317" y="17561"/>
                    <a:pt x="702" y="17561"/>
                  </a:cubicBezTo>
                  <a:lnTo>
                    <a:pt x="852" y="17561"/>
                  </a:lnTo>
                  <a:cubicBezTo>
                    <a:pt x="1236" y="17561"/>
                    <a:pt x="1537" y="17260"/>
                    <a:pt x="1554" y="16876"/>
                  </a:cubicBezTo>
                  <a:lnTo>
                    <a:pt x="1554" y="702"/>
                  </a:lnTo>
                  <a:cubicBezTo>
                    <a:pt x="1554" y="318"/>
                    <a:pt x="1236" y="0"/>
                    <a:pt x="852"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56"/>
          <p:cNvGrpSpPr/>
          <p:nvPr/>
        </p:nvGrpSpPr>
        <p:grpSpPr>
          <a:xfrm>
            <a:off x="962276" y="2411436"/>
            <a:ext cx="1454339" cy="1832451"/>
            <a:chOff x="962276" y="2530836"/>
            <a:chExt cx="1454339" cy="1832451"/>
          </a:xfrm>
        </p:grpSpPr>
        <p:sp>
          <p:nvSpPr>
            <p:cNvPr id="2401" name="Google Shape;2401;p56"/>
            <p:cNvSpPr/>
            <p:nvPr/>
          </p:nvSpPr>
          <p:spPr>
            <a:xfrm>
              <a:off x="2088784" y="3228348"/>
              <a:ext cx="294245" cy="366411"/>
            </a:xfrm>
            <a:custGeom>
              <a:avLst/>
              <a:gdLst/>
              <a:ahLst/>
              <a:cxnLst/>
              <a:rect l="l" t="t" r="r" b="b"/>
              <a:pathLst>
                <a:path w="8790" h="10945" extrusionOk="0">
                  <a:moveTo>
                    <a:pt x="8790" y="0"/>
                  </a:moveTo>
                  <a:lnTo>
                    <a:pt x="1" y="2590"/>
                  </a:lnTo>
                  <a:lnTo>
                    <a:pt x="1" y="8355"/>
                  </a:lnTo>
                  <a:lnTo>
                    <a:pt x="8790" y="10944"/>
                  </a:lnTo>
                  <a:lnTo>
                    <a:pt x="8790"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1007033" y="3287066"/>
              <a:ext cx="246142" cy="132035"/>
            </a:xfrm>
            <a:custGeom>
              <a:avLst/>
              <a:gdLst/>
              <a:ahLst/>
              <a:cxnLst/>
              <a:rect l="l" t="t" r="r" b="b"/>
              <a:pathLst>
                <a:path w="7353" h="3944" extrusionOk="0">
                  <a:moveTo>
                    <a:pt x="1" y="1"/>
                  </a:moveTo>
                  <a:lnTo>
                    <a:pt x="1" y="3944"/>
                  </a:lnTo>
                  <a:lnTo>
                    <a:pt x="7352" y="3944"/>
                  </a:lnTo>
                  <a:lnTo>
                    <a:pt x="7352"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1623431" y="3623234"/>
              <a:ext cx="108526" cy="740054"/>
            </a:xfrm>
            <a:custGeom>
              <a:avLst/>
              <a:gdLst/>
              <a:ahLst/>
              <a:cxnLst/>
              <a:rect l="l" t="t" r="r" b="b"/>
              <a:pathLst>
                <a:path w="3242" h="22106" extrusionOk="0">
                  <a:moveTo>
                    <a:pt x="1304" y="1"/>
                  </a:moveTo>
                  <a:cubicBezTo>
                    <a:pt x="585" y="1"/>
                    <a:pt x="0" y="569"/>
                    <a:pt x="0" y="1287"/>
                  </a:cubicBezTo>
                  <a:lnTo>
                    <a:pt x="0" y="20803"/>
                  </a:lnTo>
                  <a:cubicBezTo>
                    <a:pt x="0" y="21521"/>
                    <a:pt x="585" y="22106"/>
                    <a:pt x="1304" y="22106"/>
                  </a:cubicBezTo>
                  <a:lnTo>
                    <a:pt x="1955" y="22106"/>
                  </a:lnTo>
                  <a:cubicBezTo>
                    <a:pt x="2674" y="22106"/>
                    <a:pt x="3242" y="21521"/>
                    <a:pt x="3242" y="20803"/>
                  </a:cubicBezTo>
                  <a:lnTo>
                    <a:pt x="3242" y="1287"/>
                  </a:lnTo>
                  <a:cubicBezTo>
                    <a:pt x="3242" y="569"/>
                    <a:pt x="2674" y="1"/>
                    <a:pt x="1955"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1110508" y="3602881"/>
              <a:ext cx="382050" cy="693520"/>
            </a:xfrm>
            <a:custGeom>
              <a:avLst/>
              <a:gdLst/>
              <a:ahLst/>
              <a:cxnLst/>
              <a:rect l="l" t="t" r="r" b="b"/>
              <a:pathLst>
                <a:path w="11413" h="20716" extrusionOk="0">
                  <a:moveTo>
                    <a:pt x="9355" y="0"/>
                  </a:moveTo>
                  <a:cubicBezTo>
                    <a:pt x="8852" y="0"/>
                    <a:pt x="8378" y="291"/>
                    <a:pt x="8154" y="776"/>
                  </a:cubicBezTo>
                  <a:lnTo>
                    <a:pt x="285" y="18637"/>
                  </a:lnTo>
                  <a:cubicBezTo>
                    <a:pt x="1" y="19289"/>
                    <a:pt x="301" y="20057"/>
                    <a:pt x="953" y="20341"/>
                  </a:cubicBezTo>
                  <a:lnTo>
                    <a:pt x="1555" y="20609"/>
                  </a:lnTo>
                  <a:cubicBezTo>
                    <a:pt x="1721" y="20681"/>
                    <a:pt x="1896" y="20716"/>
                    <a:pt x="2068" y="20716"/>
                  </a:cubicBezTo>
                  <a:cubicBezTo>
                    <a:pt x="2568" y="20716"/>
                    <a:pt x="3048" y="20425"/>
                    <a:pt x="3259" y="19940"/>
                  </a:cubicBezTo>
                  <a:lnTo>
                    <a:pt x="11129" y="2079"/>
                  </a:lnTo>
                  <a:cubicBezTo>
                    <a:pt x="11413" y="1427"/>
                    <a:pt x="11112" y="659"/>
                    <a:pt x="10460" y="375"/>
                  </a:cubicBezTo>
                  <a:lnTo>
                    <a:pt x="9875" y="107"/>
                  </a:lnTo>
                  <a:cubicBezTo>
                    <a:pt x="9704" y="35"/>
                    <a:pt x="9528" y="0"/>
                    <a:pt x="9355"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1863389" y="3602881"/>
              <a:ext cx="382050" cy="693520"/>
            </a:xfrm>
            <a:custGeom>
              <a:avLst/>
              <a:gdLst/>
              <a:ahLst/>
              <a:cxnLst/>
              <a:rect l="l" t="t" r="r" b="b"/>
              <a:pathLst>
                <a:path w="11413" h="20716" extrusionOk="0">
                  <a:moveTo>
                    <a:pt x="2051" y="0"/>
                  </a:moveTo>
                  <a:cubicBezTo>
                    <a:pt x="1879" y="0"/>
                    <a:pt x="1704" y="35"/>
                    <a:pt x="1538" y="107"/>
                  </a:cubicBezTo>
                  <a:lnTo>
                    <a:pt x="953" y="375"/>
                  </a:lnTo>
                  <a:cubicBezTo>
                    <a:pt x="284" y="659"/>
                    <a:pt x="0" y="1427"/>
                    <a:pt x="284" y="2079"/>
                  </a:cubicBezTo>
                  <a:lnTo>
                    <a:pt x="8154" y="19940"/>
                  </a:lnTo>
                  <a:cubicBezTo>
                    <a:pt x="8366" y="20425"/>
                    <a:pt x="8845" y="20716"/>
                    <a:pt x="9345" y="20716"/>
                  </a:cubicBezTo>
                  <a:cubicBezTo>
                    <a:pt x="9517" y="20716"/>
                    <a:pt x="9692" y="20681"/>
                    <a:pt x="9858" y="20609"/>
                  </a:cubicBezTo>
                  <a:lnTo>
                    <a:pt x="10460" y="20341"/>
                  </a:lnTo>
                  <a:cubicBezTo>
                    <a:pt x="11112" y="20057"/>
                    <a:pt x="11412" y="19289"/>
                    <a:pt x="11112" y="18637"/>
                  </a:cubicBezTo>
                  <a:lnTo>
                    <a:pt x="3242" y="776"/>
                  </a:lnTo>
                  <a:cubicBezTo>
                    <a:pt x="3031" y="291"/>
                    <a:pt x="2551" y="0"/>
                    <a:pt x="2051"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1191052" y="3120387"/>
              <a:ext cx="973821" cy="582341"/>
            </a:xfrm>
            <a:custGeom>
              <a:avLst/>
              <a:gdLst/>
              <a:ahLst/>
              <a:cxnLst/>
              <a:rect l="l" t="t" r="r" b="b"/>
              <a:pathLst>
                <a:path w="29091" h="17395" extrusionOk="0">
                  <a:moveTo>
                    <a:pt x="1274" y="0"/>
                  </a:moveTo>
                  <a:cubicBezTo>
                    <a:pt x="569" y="0"/>
                    <a:pt x="1" y="579"/>
                    <a:pt x="1" y="1287"/>
                  </a:cubicBezTo>
                  <a:lnTo>
                    <a:pt x="1" y="16091"/>
                  </a:lnTo>
                  <a:cubicBezTo>
                    <a:pt x="1" y="16809"/>
                    <a:pt x="586" y="17394"/>
                    <a:pt x="1304" y="17394"/>
                  </a:cubicBezTo>
                  <a:lnTo>
                    <a:pt x="27787" y="17394"/>
                  </a:lnTo>
                  <a:cubicBezTo>
                    <a:pt x="28506" y="17394"/>
                    <a:pt x="29074" y="16809"/>
                    <a:pt x="29074" y="16091"/>
                  </a:cubicBezTo>
                  <a:lnTo>
                    <a:pt x="29090" y="16091"/>
                  </a:lnTo>
                  <a:lnTo>
                    <a:pt x="29090" y="1287"/>
                  </a:lnTo>
                  <a:cubicBezTo>
                    <a:pt x="29090" y="579"/>
                    <a:pt x="28522" y="0"/>
                    <a:pt x="27817" y="0"/>
                  </a:cubicBezTo>
                  <a:cubicBezTo>
                    <a:pt x="27807" y="0"/>
                    <a:pt x="27797" y="0"/>
                    <a:pt x="27787" y="1"/>
                  </a:cubicBezTo>
                  <a:lnTo>
                    <a:pt x="1304" y="1"/>
                  </a:lnTo>
                  <a:cubicBezTo>
                    <a:pt x="1294" y="0"/>
                    <a:pt x="1284" y="0"/>
                    <a:pt x="1274" y="0"/>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1337611" y="3377117"/>
              <a:ext cx="680145" cy="72211"/>
            </a:xfrm>
            <a:custGeom>
              <a:avLst/>
              <a:gdLst/>
              <a:ahLst/>
              <a:cxnLst/>
              <a:rect l="l" t="t" r="r" b="b"/>
              <a:pathLst>
                <a:path w="20318" h="2157" extrusionOk="0">
                  <a:moveTo>
                    <a:pt x="0" y="1"/>
                  </a:moveTo>
                  <a:lnTo>
                    <a:pt x="0" y="2156"/>
                  </a:lnTo>
                  <a:lnTo>
                    <a:pt x="20318" y="2156"/>
                  </a:lnTo>
                  <a:lnTo>
                    <a:pt x="203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1337611" y="3492911"/>
              <a:ext cx="106283" cy="72177"/>
            </a:xfrm>
            <a:custGeom>
              <a:avLst/>
              <a:gdLst/>
              <a:ahLst/>
              <a:cxnLst/>
              <a:rect l="l" t="t" r="r" b="b"/>
              <a:pathLst>
                <a:path w="3175" h="2156" extrusionOk="0">
                  <a:moveTo>
                    <a:pt x="0" y="1"/>
                  </a:moveTo>
                  <a:lnTo>
                    <a:pt x="0" y="2156"/>
                  </a:lnTo>
                  <a:lnTo>
                    <a:pt x="3175" y="2156"/>
                  </a:lnTo>
                  <a:lnTo>
                    <a:pt x="3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1481358" y="3492911"/>
              <a:ext cx="106317" cy="72177"/>
            </a:xfrm>
            <a:custGeom>
              <a:avLst/>
              <a:gdLst/>
              <a:ahLst/>
              <a:cxnLst/>
              <a:rect l="l" t="t" r="r" b="b"/>
              <a:pathLst>
                <a:path w="3176" h="2156" extrusionOk="0">
                  <a:moveTo>
                    <a:pt x="0" y="1"/>
                  </a:moveTo>
                  <a:lnTo>
                    <a:pt x="0" y="2156"/>
                  </a:lnTo>
                  <a:lnTo>
                    <a:pt x="3175" y="2156"/>
                  </a:lnTo>
                  <a:lnTo>
                    <a:pt x="3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1625105" y="3492911"/>
              <a:ext cx="105748" cy="72177"/>
            </a:xfrm>
            <a:custGeom>
              <a:avLst/>
              <a:gdLst/>
              <a:ahLst/>
              <a:cxnLst/>
              <a:rect l="l" t="t" r="r" b="b"/>
              <a:pathLst>
                <a:path w="3159" h="2156" extrusionOk="0">
                  <a:moveTo>
                    <a:pt x="1" y="1"/>
                  </a:moveTo>
                  <a:lnTo>
                    <a:pt x="1" y="2156"/>
                  </a:lnTo>
                  <a:lnTo>
                    <a:pt x="3158" y="2156"/>
                  </a:lnTo>
                  <a:lnTo>
                    <a:pt x="31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1768283" y="3492911"/>
              <a:ext cx="106317" cy="72177"/>
            </a:xfrm>
            <a:custGeom>
              <a:avLst/>
              <a:gdLst/>
              <a:ahLst/>
              <a:cxnLst/>
              <a:rect l="l" t="t" r="r" b="b"/>
              <a:pathLst>
                <a:path w="3176" h="2156" extrusionOk="0">
                  <a:moveTo>
                    <a:pt x="1" y="1"/>
                  </a:moveTo>
                  <a:lnTo>
                    <a:pt x="1" y="2156"/>
                  </a:lnTo>
                  <a:lnTo>
                    <a:pt x="3176" y="2156"/>
                  </a:lnTo>
                  <a:lnTo>
                    <a:pt x="31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1912063" y="3492911"/>
              <a:ext cx="105714" cy="72177"/>
            </a:xfrm>
            <a:custGeom>
              <a:avLst/>
              <a:gdLst/>
              <a:ahLst/>
              <a:cxnLst/>
              <a:rect l="l" t="t" r="r" b="b"/>
              <a:pathLst>
                <a:path w="3158" h="2156" extrusionOk="0">
                  <a:moveTo>
                    <a:pt x="0" y="1"/>
                  </a:moveTo>
                  <a:lnTo>
                    <a:pt x="0" y="2156"/>
                  </a:lnTo>
                  <a:lnTo>
                    <a:pt x="3158" y="2156"/>
                  </a:lnTo>
                  <a:lnTo>
                    <a:pt x="31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1230788" y="3167388"/>
              <a:ext cx="67686" cy="58117"/>
            </a:xfrm>
            <a:custGeom>
              <a:avLst/>
              <a:gdLst/>
              <a:ahLst/>
              <a:cxnLst/>
              <a:rect l="l" t="t" r="r" b="b"/>
              <a:pathLst>
                <a:path w="2022" h="1736" extrusionOk="0">
                  <a:moveTo>
                    <a:pt x="1153" y="0"/>
                  </a:moveTo>
                  <a:cubicBezTo>
                    <a:pt x="384" y="0"/>
                    <a:pt x="0" y="936"/>
                    <a:pt x="551" y="1487"/>
                  </a:cubicBezTo>
                  <a:cubicBezTo>
                    <a:pt x="723" y="1659"/>
                    <a:pt x="936" y="1736"/>
                    <a:pt x="1146" y="1736"/>
                  </a:cubicBezTo>
                  <a:cubicBezTo>
                    <a:pt x="1590" y="1736"/>
                    <a:pt x="2022" y="1391"/>
                    <a:pt x="2022" y="869"/>
                  </a:cubicBezTo>
                  <a:cubicBezTo>
                    <a:pt x="2022" y="401"/>
                    <a:pt x="1637" y="0"/>
                    <a:pt x="11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1313006" y="3174652"/>
              <a:ext cx="50346" cy="43588"/>
            </a:xfrm>
            <a:custGeom>
              <a:avLst/>
              <a:gdLst/>
              <a:ahLst/>
              <a:cxnLst/>
              <a:rect l="l" t="t" r="r" b="b"/>
              <a:pathLst>
                <a:path w="1504" h="1302" extrusionOk="0">
                  <a:moveTo>
                    <a:pt x="869" y="0"/>
                  </a:moveTo>
                  <a:cubicBezTo>
                    <a:pt x="284" y="0"/>
                    <a:pt x="0" y="702"/>
                    <a:pt x="401" y="1103"/>
                  </a:cubicBezTo>
                  <a:cubicBezTo>
                    <a:pt x="538" y="1240"/>
                    <a:pt x="704" y="1302"/>
                    <a:pt x="866" y="1302"/>
                  </a:cubicBezTo>
                  <a:cubicBezTo>
                    <a:pt x="1195" y="1302"/>
                    <a:pt x="1504" y="1045"/>
                    <a:pt x="1504" y="652"/>
                  </a:cubicBezTo>
                  <a:cubicBezTo>
                    <a:pt x="1504" y="301"/>
                    <a:pt x="1220" y="0"/>
                    <a:pt x="869" y="0"/>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962276" y="3248333"/>
              <a:ext cx="53192" cy="209368"/>
            </a:xfrm>
            <a:custGeom>
              <a:avLst/>
              <a:gdLst/>
              <a:ahLst/>
              <a:cxnLst/>
              <a:rect l="l" t="t" r="r" b="b"/>
              <a:pathLst>
                <a:path w="1589" h="6254" extrusionOk="0">
                  <a:moveTo>
                    <a:pt x="795" y="1"/>
                  </a:moveTo>
                  <a:cubicBezTo>
                    <a:pt x="398" y="1"/>
                    <a:pt x="1" y="264"/>
                    <a:pt x="1" y="790"/>
                  </a:cubicBezTo>
                  <a:lnTo>
                    <a:pt x="1" y="5452"/>
                  </a:lnTo>
                  <a:cubicBezTo>
                    <a:pt x="1" y="5987"/>
                    <a:pt x="398" y="6254"/>
                    <a:pt x="795" y="6254"/>
                  </a:cubicBezTo>
                  <a:cubicBezTo>
                    <a:pt x="1191" y="6254"/>
                    <a:pt x="1588" y="5987"/>
                    <a:pt x="1588" y="5452"/>
                  </a:cubicBezTo>
                  <a:lnTo>
                    <a:pt x="1588" y="790"/>
                  </a:lnTo>
                  <a:cubicBezTo>
                    <a:pt x="1588" y="264"/>
                    <a:pt x="1191" y="1"/>
                    <a:pt x="795"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2366235" y="3198856"/>
              <a:ext cx="50380" cy="423725"/>
            </a:xfrm>
            <a:custGeom>
              <a:avLst/>
              <a:gdLst/>
              <a:ahLst/>
              <a:cxnLst/>
              <a:rect l="l" t="t" r="r" b="b"/>
              <a:pathLst>
                <a:path w="1505" h="12657" extrusionOk="0">
                  <a:moveTo>
                    <a:pt x="752" y="0"/>
                  </a:moveTo>
                  <a:cubicBezTo>
                    <a:pt x="376" y="0"/>
                    <a:pt x="0" y="255"/>
                    <a:pt x="0" y="764"/>
                  </a:cubicBezTo>
                  <a:lnTo>
                    <a:pt x="0" y="11892"/>
                  </a:lnTo>
                  <a:cubicBezTo>
                    <a:pt x="0" y="12402"/>
                    <a:pt x="376" y="12657"/>
                    <a:pt x="752" y="12657"/>
                  </a:cubicBezTo>
                  <a:cubicBezTo>
                    <a:pt x="1128" y="12657"/>
                    <a:pt x="1504" y="12402"/>
                    <a:pt x="1504" y="11892"/>
                  </a:cubicBezTo>
                  <a:lnTo>
                    <a:pt x="1504" y="764"/>
                  </a:lnTo>
                  <a:cubicBezTo>
                    <a:pt x="1504" y="255"/>
                    <a:pt x="1128" y="0"/>
                    <a:pt x="752"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1088146" y="2530836"/>
              <a:ext cx="577812" cy="555927"/>
            </a:xfrm>
            <a:custGeom>
              <a:avLst/>
              <a:gdLst/>
              <a:ahLst/>
              <a:cxnLst/>
              <a:rect l="l" t="t" r="r" b="b"/>
              <a:pathLst>
                <a:path w="17261" h="16606" extrusionOk="0">
                  <a:moveTo>
                    <a:pt x="8956" y="1"/>
                  </a:moveTo>
                  <a:cubicBezTo>
                    <a:pt x="5598" y="1"/>
                    <a:pt x="2573" y="2023"/>
                    <a:pt x="1287" y="5130"/>
                  </a:cubicBezTo>
                  <a:cubicBezTo>
                    <a:pt x="0" y="8238"/>
                    <a:pt x="719" y="11797"/>
                    <a:pt x="3091" y="14170"/>
                  </a:cubicBezTo>
                  <a:cubicBezTo>
                    <a:pt x="4680" y="15758"/>
                    <a:pt x="6801" y="16605"/>
                    <a:pt x="8962" y="16605"/>
                  </a:cubicBezTo>
                  <a:cubicBezTo>
                    <a:pt x="10028" y="16605"/>
                    <a:pt x="11104" y="16399"/>
                    <a:pt x="12131" y="15974"/>
                  </a:cubicBezTo>
                  <a:cubicBezTo>
                    <a:pt x="15239" y="14688"/>
                    <a:pt x="17260" y="11663"/>
                    <a:pt x="17260" y="8305"/>
                  </a:cubicBezTo>
                  <a:cubicBezTo>
                    <a:pt x="17260" y="3727"/>
                    <a:pt x="13534" y="1"/>
                    <a:pt x="8956"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1341528" y="2774176"/>
              <a:ext cx="81143" cy="69466"/>
            </a:xfrm>
            <a:custGeom>
              <a:avLst/>
              <a:gdLst/>
              <a:ahLst/>
              <a:cxnLst/>
              <a:rect l="l" t="t" r="r" b="b"/>
              <a:pathLst>
                <a:path w="2424" h="2075" extrusionOk="0">
                  <a:moveTo>
                    <a:pt x="1387" y="0"/>
                  </a:moveTo>
                  <a:cubicBezTo>
                    <a:pt x="468" y="0"/>
                    <a:pt x="0" y="1120"/>
                    <a:pt x="652" y="1771"/>
                  </a:cubicBezTo>
                  <a:cubicBezTo>
                    <a:pt x="862" y="1981"/>
                    <a:pt x="1120" y="2075"/>
                    <a:pt x="1374" y="2075"/>
                  </a:cubicBezTo>
                  <a:cubicBezTo>
                    <a:pt x="1908" y="2075"/>
                    <a:pt x="2423" y="1659"/>
                    <a:pt x="2423" y="1036"/>
                  </a:cubicBezTo>
                  <a:cubicBezTo>
                    <a:pt x="2423" y="468"/>
                    <a:pt x="1955" y="0"/>
                    <a:pt x="1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1359404" y="2787600"/>
              <a:ext cx="49844" cy="42650"/>
            </a:xfrm>
            <a:custGeom>
              <a:avLst/>
              <a:gdLst/>
              <a:ahLst/>
              <a:cxnLst/>
              <a:rect l="l" t="t" r="r" b="b"/>
              <a:pathLst>
                <a:path w="1489" h="1274" extrusionOk="0">
                  <a:moveTo>
                    <a:pt x="853" y="0"/>
                  </a:moveTo>
                  <a:cubicBezTo>
                    <a:pt x="285" y="0"/>
                    <a:pt x="1" y="685"/>
                    <a:pt x="402" y="1086"/>
                  </a:cubicBezTo>
                  <a:cubicBezTo>
                    <a:pt x="532" y="1216"/>
                    <a:pt x="691" y="1274"/>
                    <a:pt x="847" y="1274"/>
                  </a:cubicBezTo>
                  <a:cubicBezTo>
                    <a:pt x="1174" y="1274"/>
                    <a:pt x="1488" y="1019"/>
                    <a:pt x="1488" y="635"/>
                  </a:cubicBezTo>
                  <a:cubicBezTo>
                    <a:pt x="1488" y="284"/>
                    <a:pt x="1204" y="0"/>
                    <a:pt x="853"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1301256" y="2569435"/>
              <a:ext cx="173400" cy="193031"/>
            </a:xfrm>
            <a:custGeom>
              <a:avLst/>
              <a:gdLst/>
              <a:ahLst/>
              <a:cxnLst/>
              <a:rect l="l" t="t" r="r" b="b"/>
              <a:pathLst>
                <a:path w="5180" h="5766" extrusionOk="0">
                  <a:moveTo>
                    <a:pt x="301" y="1"/>
                  </a:moveTo>
                  <a:cubicBezTo>
                    <a:pt x="134" y="1"/>
                    <a:pt x="0" y="134"/>
                    <a:pt x="0" y="302"/>
                  </a:cubicBezTo>
                  <a:lnTo>
                    <a:pt x="1320" y="5464"/>
                  </a:lnTo>
                  <a:cubicBezTo>
                    <a:pt x="1320" y="5632"/>
                    <a:pt x="1454" y="5765"/>
                    <a:pt x="1621" y="5765"/>
                  </a:cubicBezTo>
                  <a:lnTo>
                    <a:pt x="3559" y="5765"/>
                  </a:lnTo>
                  <a:cubicBezTo>
                    <a:pt x="3726" y="5765"/>
                    <a:pt x="3860" y="5632"/>
                    <a:pt x="3860" y="5464"/>
                  </a:cubicBezTo>
                  <a:lnTo>
                    <a:pt x="5180" y="302"/>
                  </a:lnTo>
                  <a:cubicBezTo>
                    <a:pt x="5180" y="134"/>
                    <a:pt x="5046" y="1"/>
                    <a:pt x="4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1300118" y="2568899"/>
              <a:ext cx="175677" cy="194103"/>
            </a:xfrm>
            <a:custGeom>
              <a:avLst/>
              <a:gdLst/>
              <a:ahLst/>
              <a:cxnLst/>
              <a:rect l="l" t="t" r="r" b="b"/>
              <a:pathLst>
                <a:path w="5248" h="5798" extrusionOk="0">
                  <a:moveTo>
                    <a:pt x="4913" y="50"/>
                  </a:moveTo>
                  <a:cubicBezTo>
                    <a:pt x="5064" y="50"/>
                    <a:pt x="5197" y="167"/>
                    <a:pt x="5197" y="318"/>
                  </a:cubicBezTo>
                  <a:lnTo>
                    <a:pt x="3861" y="5464"/>
                  </a:lnTo>
                  <a:lnTo>
                    <a:pt x="3861" y="5480"/>
                  </a:lnTo>
                  <a:cubicBezTo>
                    <a:pt x="3861" y="5631"/>
                    <a:pt x="3744" y="5748"/>
                    <a:pt x="3593" y="5748"/>
                  </a:cubicBezTo>
                  <a:lnTo>
                    <a:pt x="1655" y="5748"/>
                  </a:lnTo>
                  <a:cubicBezTo>
                    <a:pt x="1505" y="5748"/>
                    <a:pt x="1371" y="5631"/>
                    <a:pt x="1371" y="5480"/>
                  </a:cubicBezTo>
                  <a:lnTo>
                    <a:pt x="1371" y="5464"/>
                  </a:lnTo>
                  <a:lnTo>
                    <a:pt x="51" y="318"/>
                  </a:lnTo>
                  <a:cubicBezTo>
                    <a:pt x="51" y="167"/>
                    <a:pt x="185" y="50"/>
                    <a:pt x="335" y="50"/>
                  </a:cubicBezTo>
                  <a:close/>
                  <a:moveTo>
                    <a:pt x="335" y="0"/>
                  </a:moveTo>
                  <a:cubicBezTo>
                    <a:pt x="151" y="0"/>
                    <a:pt x="1" y="134"/>
                    <a:pt x="1" y="318"/>
                  </a:cubicBezTo>
                  <a:lnTo>
                    <a:pt x="1" y="334"/>
                  </a:lnTo>
                  <a:lnTo>
                    <a:pt x="1321" y="5480"/>
                  </a:lnTo>
                  <a:cubicBezTo>
                    <a:pt x="1321" y="5648"/>
                    <a:pt x="1471" y="5798"/>
                    <a:pt x="1655" y="5798"/>
                  </a:cubicBezTo>
                  <a:lnTo>
                    <a:pt x="3593" y="5798"/>
                  </a:lnTo>
                  <a:cubicBezTo>
                    <a:pt x="3777" y="5798"/>
                    <a:pt x="3911" y="5648"/>
                    <a:pt x="3911" y="5480"/>
                  </a:cubicBezTo>
                  <a:lnTo>
                    <a:pt x="3927" y="5480"/>
                  </a:lnTo>
                  <a:lnTo>
                    <a:pt x="5247" y="334"/>
                  </a:lnTo>
                  <a:lnTo>
                    <a:pt x="5247" y="318"/>
                  </a:lnTo>
                  <a:cubicBezTo>
                    <a:pt x="5247" y="134"/>
                    <a:pt x="5097" y="0"/>
                    <a:pt x="4913"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1301256" y="2855255"/>
              <a:ext cx="173400" cy="193031"/>
            </a:xfrm>
            <a:custGeom>
              <a:avLst/>
              <a:gdLst/>
              <a:ahLst/>
              <a:cxnLst/>
              <a:rect l="l" t="t" r="r" b="b"/>
              <a:pathLst>
                <a:path w="5180" h="5766" extrusionOk="0">
                  <a:moveTo>
                    <a:pt x="1621" y="1"/>
                  </a:moveTo>
                  <a:cubicBezTo>
                    <a:pt x="1454" y="1"/>
                    <a:pt x="1320" y="151"/>
                    <a:pt x="1320" y="318"/>
                  </a:cubicBezTo>
                  <a:lnTo>
                    <a:pt x="0" y="5464"/>
                  </a:lnTo>
                  <a:cubicBezTo>
                    <a:pt x="0" y="5632"/>
                    <a:pt x="134" y="5765"/>
                    <a:pt x="301" y="5765"/>
                  </a:cubicBezTo>
                  <a:lnTo>
                    <a:pt x="4879" y="5765"/>
                  </a:lnTo>
                  <a:cubicBezTo>
                    <a:pt x="5046" y="5765"/>
                    <a:pt x="5180" y="5632"/>
                    <a:pt x="5180" y="5464"/>
                  </a:cubicBezTo>
                  <a:lnTo>
                    <a:pt x="3860" y="318"/>
                  </a:lnTo>
                  <a:cubicBezTo>
                    <a:pt x="3860" y="151"/>
                    <a:pt x="3726" y="1"/>
                    <a:pt x="35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1300118" y="2854719"/>
              <a:ext cx="175677" cy="194672"/>
            </a:xfrm>
            <a:custGeom>
              <a:avLst/>
              <a:gdLst/>
              <a:ahLst/>
              <a:cxnLst/>
              <a:rect l="l" t="t" r="r" b="b"/>
              <a:pathLst>
                <a:path w="5248" h="5815" extrusionOk="0">
                  <a:moveTo>
                    <a:pt x="3593" y="50"/>
                  </a:moveTo>
                  <a:cubicBezTo>
                    <a:pt x="3744" y="50"/>
                    <a:pt x="3861" y="167"/>
                    <a:pt x="3861" y="334"/>
                  </a:cubicBezTo>
                  <a:lnTo>
                    <a:pt x="5197" y="5480"/>
                  </a:lnTo>
                  <a:cubicBezTo>
                    <a:pt x="5181" y="5631"/>
                    <a:pt x="5064" y="5748"/>
                    <a:pt x="4913" y="5748"/>
                  </a:cubicBezTo>
                  <a:lnTo>
                    <a:pt x="335" y="5748"/>
                  </a:lnTo>
                  <a:cubicBezTo>
                    <a:pt x="185" y="5748"/>
                    <a:pt x="51" y="5631"/>
                    <a:pt x="51" y="5480"/>
                  </a:cubicBezTo>
                  <a:lnTo>
                    <a:pt x="1371" y="334"/>
                  </a:lnTo>
                  <a:cubicBezTo>
                    <a:pt x="1371" y="167"/>
                    <a:pt x="1505" y="50"/>
                    <a:pt x="1655" y="50"/>
                  </a:cubicBezTo>
                  <a:close/>
                  <a:moveTo>
                    <a:pt x="1655" y="0"/>
                  </a:moveTo>
                  <a:cubicBezTo>
                    <a:pt x="1477" y="0"/>
                    <a:pt x="1330" y="142"/>
                    <a:pt x="1321" y="318"/>
                  </a:cubicBezTo>
                  <a:lnTo>
                    <a:pt x="1321" y="318"/>
                  </a:lnTo>
                  <a:lnTo>
                    <a:pt x="1321" y="318"/>
                  </a:lnTo>
                  <a:lnTo>
                    <a:pt x="1" y="5480"/>
                  </a:lnTo>
                  <a:cubicBezTo>
                    <a:pt x="1" y="5664"/>
                    <a:pt x="151" y="5815"/>
                    <a:pt x="335" y="5815"/>
                  </a:cubicBezTo>
                  <a:lnTo>
                    <a:pt x="4913" y="5815"/>
                  </a:lnTo>
                  <a:cubicBezTo>
                    <a:pt x="5097" y="5815"/>
                    <a:pt x="5247" y="5664"/>
                    <a:pt x="5247" y="5480"/>
                  </a:cubicBezTo>
                  <a:lnTo>
                    <a:pt x="3915" y="334"/>
                  </a:lnTo>
                  <a:lnTo>
                    <a:pt x="3927" y="334"/>
                  </a:lnTo>
                  <a:cubicBezTo>
                    <a:pt x="3927" y="150"/>
                    <a:pt x="3777" y="0"/>
                    <a:pt x="3593"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1148537" y="2722153"/>
              <a:ext cx="193017" cy="173413"/>
            </a:xfrm>
            <a:custGeom>
              <a:avLst/>
              <a:gdLst/>
              <a:ahLst/>
              <a:cxnLst/>
              <a:rect l="l" t="t" r="r" b="b"/>
              <a:pathLst>
                <a:path w="5766" h="5180" extrusionOk="0">
                  <a:moveTo>
                    <a:pt x="302" y="0"/>
                  </a:moveTo>
                  <a:cubicBezTo>
                    <a:pt x="135" y="0"/>
                    <a:pt x="1" y="134"/>
                    <a:pt x="1" y="301"/>
                  </a:cubicBezTo>
                  <a:lnTo>
                    <a:pt x="1" y="4879"/>
                  </a:lnTo>
                  <a:cubicBezTo>
                    <a:pt x="1" y="5046"/>
                    <a:pt x="135" y="5180"/>
                    <a:pt x="302" y="5180"/>
                  </a:cubicBezTo>
                  <a:lnTo>
                    <a:pt x="5448" y="3860"/>
                  </a:lnTo>
                  <a:cubicBezTo>
                    <a:pt x="5615" y="3860"/>
                    <a:pt x="5765" y="3726"/>
                    <a:pt x="5765" y="3559"/>
                  </a:cubicBezTo>
                  <a:lnTo>
                    <a:pt x="5765" y="1621"/>
                  </a:lnTo>
                  <a:cubicBezTo>
                    <a:pt x="5765" y="1454"/>
                    <a:pt x="5615" y="1320"/>
                    <a:pt x="5448" y="1320"/>
                  </a:cubicBezTo>
                  <a:lnTo>
                    <a:pt x="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1147433" y="2721015"/>
              <a:ext cx="194691" cy="175690"/>
            </a:xfrm>
            <a:custGeom>
              <a:avLst/>
              <a:gdLst/>
              <a:ahLst/>
              <a:cxnLst/>
              <a:rect l="l" t="t" r="r" b="b"/>
              <a:pathLst>
                <a:path w="5816" h="5248" extrusionOk="0">
                  <a:moveTo>
                    <a:pt x="335" y="51"/>
                  </a:moveTo>
                  <a:lnTo>
                    <a:pt x="5481" y="1388"/>
                  </a:lnTo>
                  <a:cubicBezTo>
                    <a:pt x="5648" y="1388"/>
                    <a:pt x="5765" y="1505"/>
                    <a:pt x="5765" y="1655"/>
                  </a:cubicBezTo>
                  <a:lnTo>
                    <a:pt x="5765" y="3593"/>
                  </a:lnTo>
                  <a:cubicBezTo>
                    <a:pt x="5765" y="3743"/>
                    <a:pt x="5648" y="3877"/>
                    <a:pt x="5481" y="3877"/>
                  </a:cubicBezTo>
                  <a:lnTo>
                    <a:pt x="335" y="5197"/>
                  </a:lnTo>
                  <a:cubicBezTo>
                    <a:pt x="184" y="5197"/>
                    <a:pt x="51" y="5063"/>
                    <a:pt x="67" y="4913"/>
                  </a:cubicBezTo>
                  <a:lnTo>
                    <a:pt x="67" y="335"/>
                  </a:lnTo>
                  <a:cubicBezTo>
                    <a:pt x="51" y="185"/>
                    <a:pt x="184" y="51"/>
                    <a:pt x="335" y="51"/>
                  </a:cubicBezTo>
                  <a:close/>
                  <a:moveTo>
                    <a:pt x="335" y="1"/>
                  </a:moveTo>
                  <a:cubicBezTo>
                    <a:pt x="151" y="1"/>
                    <a:pt x="0" y="151"/>
                    <a:pt x="0" y="335"/>
                  </a:cubicBezTo>
                  <a:lnTo>
                    <a:pt x="0" y="4913"/>
                  </a:lnTo>
                  <a:cubicBezTo>
                    <a:pt x="0" y="5097"/>
                    <a:pt x="151" y="5247"/>
                    <a:pt x="335" y="5247"/>
                  </a:cubicBezTo>
                  <a:lnTo>
                    <a:pt x="5498" y="3927"/>
                  </a:lnTo>
                  <a:lnTo>
                    <a:pt x="5497" y="3927"/>
                  </a:lnTo>
                  <a:lnTo>
                    <a:pt x="5497" y="3927"/>
                  </a:lnTo>
                  <a:cubicBezTo>
                    <a:pt x="5674" y="3918"/>
                    <a:pt x="5815" y="3771"/>
                    <a:pt x="5815" y="3593"/>
                  </a:cubicBezTo>
                  <a:lnTo>
                    <a:pt x="5815" y="1655"/>
                  </a:lnTo>
                  <a:cubicBezTo>
                    <a:pt x="5815" y="1471"/>
                    <a:pt x="5665" y="1321"/>
                    <a:pt x="5481" y="1321"/>
                  </a:cubicBezTo>
                  <a:lnTo>
                    <a:pt x="5481" y="1333"/>
                  </a:lnTo>
                  <a:lnTo>
                    <a:pt x="5481" y="1333"/>
                  </a:lnTo>
                  <a:lnTo>
                    <a:pt x="335"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1434357" y="2722153"/>
              <a:ext cx="193017" cy="173413"/>
            </a:xfrm>
            <a:custGeom>
              <a:avLst/>
              <a:gdLst/>
              <a:ahLst/>
              <a:cxnLst/>
              <a:rect l="l" t="t" r="r" b="b"/>
              <a:pathLst>
                <a:path w="5766" h="5180" extrusionOk="0">
                  <a:moveTo>
                    <a:pt x="5465" y="0"/>
                  </a:moveTo>
                  <a:lnTo>
                    <a:pt x="302" y="1320"/>
                  </a:lnTo>
                  <a:cubicBezTo>
                    <a:pt x="135" y="1320"/>
                    <a:pt x="1" y="1454"/>
                    <a:pt x="1" y="1621"/>
                  </a:cubicBezTo>
                  <a:lnTo>
                    <a:pt x="1" y="3559"/>
                  </a:lnTo>
                  <a:cubicBezTo>
                    <a:pt x="1" y="3726"/>
                    <a:pt x="135" y="3860"/>
                    <a:pt x="302" y="3860"/>
                  </a:cubicBezTo>
                  <a:lnTo>
                    <a:pt x="5465" y="5180"/>
                  </a:lnTo>
                  <a:cubicBezTo>
                    <a:pt x="5632" y="5180"/>
                    <a:pt x="5765" y="5046"/>
                    <a:pt x="5765" y="4879"/>
                  </a:cubicBezTo>
                  <a:lnTo>
                    <a:pt x="5765" y="301"/>
                  </a:lnTo>
                  <a:cubicBezTo>
                    <a:pt x="5765" y="134"/>
                    <a:pt x="5632" y="0"/>
                    <a:pt x="54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1433822" y="2721015"/>
              <a:ext cx="194122" cy="175690"/>
            </a:xfrm>
            <a:custGeom>
              <a:avLst/>
              <a:gdLst/>
              <a:ahLst/>
              <a:cxnLst/>
              <a:rect l="l" t="t" r="r" b="b"/>
              <a:pathLst>
                <a:path w="5799" h="5248" extrusionOk="0">
                  <a:moveTo>
                    <a:pt x="5481" y="51"/>
                  </a:moveTo>
                  <a:cubicBezTo>
                    <a:pt x="5631" y="51"/>
                    <a:pt x="5748" y="185"/>
                    <a:pt x="5748" y="335"/>
                  </a:cubicBezTo>
                  <a:lnTo>
                    <a:pt x="5748" y="4913"/>
                  </a:lnTo>
                  <a:cubicBezTo>
                    <a:pt x="5748" y="5063"/>
                    <a:pt x="5631" y="5197"/>
                    <a:pt x="5481" y="5197"/>
                  </a:cubicBezTo>
                  <a:lnTo>
                    <a:pt x="334" y="3877"/>
                  </a:lnTo>
                  <a:lnTo>
                    <a:pt x="318" y="3877"/>
                  </a:lnTo>
                  <a:cubicBezTo>
                    <a:pt x="167" y="3877"/>
                    <a:pt x="50" y="3743"/>
                    <a:pt x="50" y="3593"/>
                  </a:cubicBezTo>
                  <a:lnTo>
                    <a:pt x="50" y="1655"/>
                  </a:lnTo>
                  <a:cubicBezTo>
                    <a:pt x="50" y="1505"/>
                    <a:pt x="167" y="1388"/>
                    <a:pt x="318" y="1388"/>
                  </a:cubicBezTo>
                  <a:lnTo>
                    <a:pt x="334" y="1388"/>
                  </a:lnTo>
                  <a:lnTo>
                    <a:pt x="5481" y="51"/>
                  </a:lnTo>
                  <a:close/>
                  <a:moveTo>
                    <a:pt x="5464" y="1"/>
                  </a:moveTo>
                  <a:lnTo>
                    <a:pt x="318" y="1321"/>
                  </a:lnTo>
                  <a:cubicBezTo>
                    <a:pt x="151" y="1321"/>
                    <a:pt x="0" y="1471"/>
                    <a:pt x="0" y="1655"/>
                  </a:cubicBezTo>
                  <a:lnTo>
                    <a:pt x="0" y="3593"/>
                  </a:lnTo>
                  <a:cubicBezTo>
                    <a:pt x="0" y="3777"/>
                    <a:pt x="151" y="3927"/>
                    <a:pt x="318" y="3927"/>
                  </a:cubicBezTo>
                  <a:lnTo>
                    <a:pt x="5464" y="5247"/>
                  </a:lnTo>
                  <a:lnTo>
                    <a:pt x="5481" y="5247"/>
                  </a:lnTo>
                  <a:cubicBezTo>
                    <a:pt x="5664" y="5247"/>
                    <a:pt x="5798" y="5097"/>
                    <a:pt x="5798" y="4913"/>
                  </a:cubicBezTo>
                  <a:lnTo>
                    <a:pt x="5798" y="335"/>
                  </a:lnTo>
                  <a:cubicBezTo>
                    <a:pt x="5798" y="151"/>
                    <a:pt x="5664" y="1"/>
                    <a:pt x="5481"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1434357" y="2740030"/>
              <a:ext cx="130385" cy="137659"/>
            </a:xfrm>
            <a:custGeom>
              <a:avLst/>
              <a:gdLst/>
              <a:ahLst/>
              <a:cxnLst/>
              <a:rect l="l" t="t" r="r" b="b"/>
              <a:pathLst>
                <a:path w="3895" h="4112" extrusionOk="0">
                  <a:moveTo>
                    <a:pt x="3343" y="1"/>
                  </a:moveTo>
                  <a:lnTo>
                    <a:pt x="3343" y="18"/>
                  </a:lnTo>
                  <a:lnTo>
                    <a:pt x="302" y="786"/>
                  </a:lnTo>
                  <a:cubicBezTo>
                    <a:pt x="135" y="786"/>
                    <a:pt x="1" y="920"/>
                    <a:pt x="1" y="1087"/>
                  </a:cubicBezTo>
                  <a:lnTo>
                    <a:pt x="1" y="3025"/>
                  </a:lnTo>
                  <a:cubicBezTo>
                    <a:pt x="1" y="3192"/>
                    <a:pt x="135" y="3326"/>
                    <a:pt x="302" y="3326"/>
                  </a:cubicBezTo>
                  <a:lnTo>
                    <a:pt x="3343" y="4111"/>
                  </a:lnTo>
                  <a:cubicBezTo>
                    <a:pt x="3894" y="2791"/>
                    <a:pt x="3894" y="1321"/>
                    <a:pt x="3343"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1319132" y="2855255"/>
              <a:ext cx="137080" cy="126177"/>
            </a:xfrm>
            <a:custGeom>
              <a:avLst/>
              <a:gdLst/>
              <a:ahLst/>
              <a:cxnLst/>
              <a:rect l="l" t="t" r="r" b="b"/>
              <a:pathLst>
                <a:path w="4095" h="3769" extrusionOk="0">
                  <a:moveTo>
                    <a:pt x="1087" y="1"/>
                  </a:moveTo>
                  <a:cubicBezTo>
                    <a:pt x="920" y="1"/>
                    <a:pt x="786" y="151"/>
                    <a:pt x="786" y="318"/>
                  </a:cubicBezTo>
                  <a:lnTo>
                    <a:pt x="1" y="3343"/>
                  </a:lnTo>
                  <a:cubicBezTo>
                    <a:pt x="661" y="3627"/>
                    <a:pt x="1359" y="3769"/>
                    <a:pt x="2054" y="3769"/>
                  </a:cubicBezTo>
                  <a:cubicBezTo>
                    <a:pt x="2750" y="3769"/>
                    <a:pt x="3443" y="3627"/>
                    <a:pt x="4095" y="3343"/>
                  </a:cubicBezTo>
                  <a:lnTo>
                    <a:pt x="3326" y="318"/>
                  </a:lnTo>
                  <a:cubicBezTo>
                    <a:pt x="3326" y="151"/>
                    <a:pt x="3192" y="1"/>
                    <a:pt x="3025"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1319132" y="2636688"/>
              <a:ext cx="137080" cy="125775"/>
            </a:xfrm>
            <a:custGeom>
              <a:avLst/>
              <a:gdLst/>
              <a:ahLst/>
              <a:cxnLst/>
              <a:rect l="l" t="t" r="r" b="b"/>
              <a:pathLst>
                <a:path w="4095" h="3757" extrusionOk="0">
                  <a:moveTo>
                    <a:pt x="2054" y="1"/>
                  </a:moveTo>
                  <a:cubicBezTo>
                    <a:pt x="1359" y="1"/>
                    <a:pt x="661" y="139"/>
                    <a:pt x="1" y="414"/>
                  </a:cubicBezTo>
                  <a:lnTo>
                    <a:pt x="786" y="3455"/>
                  </a:lnTo>
                  <a:cubicBezTo>
                    <a:pt x="786" y="3623"/>
                    <a:pt x="920" y="3756"/>
                    <a:pt x="1087" y="3756"/>
                  </a:cubicBezTo>
                  <a:lnTo>
                    <a:pt x="3025" y="3756"/>
                  </a:lnTo>
                  <a:cubicBezTo>
                    <a:pt x="3192" y="3756"/>
                    <a:pt x="3326" y="3623"/>
                    <a:pt x="3326" y="3455"/>
                  </a:cubicBezTo>
                  <a:lnTo>
                    <a:pt x="4095" y="414"/>
                  </a:lnTo>
                  <a:cubicBezTo>
                    <a:pt x="3443" y="139"/>
                    <a:pt x="2750" y="1"/>
                    <a:pt x="2054"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1210636" y="2740599"/>
              <a:ext cx="130921" cy="137090"/>
            </a:xfrm>
            <a:custGeom>
              <a:avLst/>
              <a:gdLst/>
              <a:ahLst/>
              <a:cxnLst/>
              <a:rect l="l" t="t" r="r" b="b"/>
              <a:pathLst>
                <a:path w="3911" h="4095" extrusionOk="0">
                  <a:moveTo>
                    <a:pt x="569" y="1"/>
                  </a:moveTo>
                  <a:cubicBezTo>
                    <a:pt x="1" y="1304"/>
                    <a:pt x="1" y="2774"/>
                    <a:pt x="569" y="4094"/>
                  </a:cubicBezTo>
                  <a:lnTo>
                    <a:pt x="3593" y="3309"/>
                  </a:lnTo>
                  <a:cubicBezTo>
                    <a:pt x="3760" y="3309"/>
                    <a:pt x="3910" y="3175"/>
                    <a:pt x="3910" y="3008"/>
                  </a:cubicBezTo>
                  <a:lnTo>
                    <a:pt x="3910" y="1070"/>
                  </a:lnTo>
                  <a:cubicBezTo>
                    <a:pt x="3910" y="903"/>
                    <a:pt x="3760" y="769"/>
                    <a:pt x="3593" y="769"/>
                  </a:cubicBezTo>
                  <a:lnTo>
                    <a:pt x="569" y="1"/>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1689446" y="2530836"/>
              <a:ext cx="577779" cy="555927"/>
            </a:xfrm>
            <a:custGeom>
              <a:avLst/>
              <a:gdLst/>
              <a:ahLst/>
              <a:cxnLst/>
              <a:rect l="l" t="t" r="r" b="b"/>
              <a:pathLst>
                <a:path w="17260" h="16606" extrusionOk="0">
                  <a:moveTo>
                    <a:pt x="8956" y="1"/>
                  </a:moveTo>
                  <a:cubicBezTo>
                    <a:pt x="5597" y="1"/>
                    <a:pt x="2573" y="2023"/>
                    <a:pt x="1287" y="5130"/>
                  </a:cubicBezTo>
                  <a:cubicBezTo>
                    <a:pt x="0" y="8238"/>
                    <a:pt x="719" y="11797"/>
                    <a:pt x="3091" y="14170"/>
                  </a:cubicBezTo>
                  <a:cubicBezTo>
                    <a:pt x="4680" y="15758"/>
                    <a:pt x="6801" y="16605"/>
                    <a:pt x="8961" y="16605"/>
                  </a:cubicBezTo>
                  <a:cubicBezTo>
                    <a:pt x="10028" y="16605"/>
                    <a:pt x="11104" y="16399"/>
                    <a:pt x="12130" y="15974"/>
                  </a:cubicBezTo>
                  <a:cubicBezTo>
                    <a:pt x="15238" y="14688"/>
                    <a:pt x="17260" y="11663"/>
                    <a:pt x="17260" y="8305"/>
                  </a:cubicBezTo>
                  <a:cubicBezTo>
                    <a:pt x="17260" y="3727"/>
                    <a:pt x="13534" y="1"/>
                    <a:pt x="8956"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1942828" y="2774176"/>
              <a:ext cx="81110" cy="69466"/>
            </a:xfrm>
            <a:custGeom>
              <a:avLst/>
              <a:gdLst/>
              <a:ahLst/>
              <a:cxnLst/>
              <a:rect l="l" t="t" r="r" b="b"/>
              <a:pathLst>
                <a:path w="2423" h="2075" extrusionOk="0">
                  <a:moveTo>
                    <a:pt x="1387" y="0"/>
                  </a:moveTo>
                  <a:cubicBezTo>
                    <a:pt x="468" y="0"/>
                    <a:pt x="0" y="1120"/>
                    <a:pt x="652" y="1771"/>
                  </a:cubicBezTo>
                  <a:cubicBezTo>
                    <a:pt x="861" y="1981"/>
                    <a:pt x="1120" y="2075"/>
                    <a:pt x="1374" y="2075"/>
                  </a:cubicBezTo>
                  <a:cubicBezTo>
                    <a:pt x="1908" y="2075"/>
                    <a:pt x="2423" y="1659"/>
                    <a:pt x="2423" y="1036"/>
                  </a:cubicBezTo>
                  <a:cubicBezTo>
                    <a:pt x="2423" y="468"/>
                    <a:pt x="1955" y="0"/>
                    <a:pt x="1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1960704" y="2787600"/>
              <a:ext cx="49811" cy="42650"/>
            </a:xfrm>
            <a:custGeom>
              <a:avLst/>
              <a:gdLst/>
              <a:ahLst/>
              <a:cxnLst/>
              <a:rect l="l" t="t" r="r" b="b"/>
              <a:pathLst>
                <a:path w="1488" h="1274" extrusionOk="0">
                  <a:moveTo>
                    <a:pt x="853" y="0"/>
                  </a:moveTo>
                  <a:cubicBezTo>
                    <a:pt x="285" y="0"/>
                    <a:pt x="1" y="685"/>
                    <a:pt x="402" y="1086"/>
                  </a:cubicBezTo>
                  <a:cubicBezTo>
                    <a:pt x="531" y="1216"/>
                    <a:pt x="691" y="1274"/>
                    <a:pt x="847" y="1274"/>
                  </a:cubicBezTo>
                  <a:cubicBezTo>
                    <a:pt x="1174" y="1274"/>
                    <a:pt x="1488" y="1019"/>
                    <a:pt x="1488" y="635"/>
                  </a:cubicBezTo>
                  <a:cubicBezTo>
                    <a:pt x="1488" y="284"/>
                    <a:pt x="1204" y="0"/>
                    <a:pt x="853"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1902556" y="2569435"/>
              <a:ext cx="173401" cy="193031"/>
            </a:xfrm>
            <a:custGeom>
              <a:avLst/>
              <a:gdLst/>
              <a:ahLst/>
              <a:cxnLst/>
              <a:rect l="l" t="t" r="r" b="b"/>
              <a:pathLst>
                <a:path w="5180" h="5766" extrusionOk="0">
                  <a:moveTo>
                    <a:pt x="301" y="1"/>
                  </a:moveTo>
                  <a:cubicBezTo>
                    <a:pt x="134" y="1"/>
                    <a:pt x="0" y="134"/>
                    <a:pt x="0" y="302"/>
                  </a:cubicBezTo>
                  <a:lnTo>
                    <a:pt x="1320" y="5464"/>
                  </a:lnTo>
                  <a:cubicBezTo>
                    <a:pt x="1320" y="5632"/>
                    <a:pt x="1454" y="5765"/>
                    <a:pt x="1621" y="5765"/>
                  </a:cubicBezTo>
                  <a:lnTo>
                    <a:pt x="3559" y="5765"/>
                  </a:lnTo>
                  <a:cubicBezTo>
                    <a:pt x="3726" y="5765"/>
                    <a:pt x="3860" y="5632"/>
                    <a:pt x="3860" y="5464"/>
                  </a:cubicBezTo>
                  <a:lnTo>
                    <a:pt x="5180" y="302"/>
                  </a:lnTo>
                  <a:cubicBezTo>
                    <a:pt x="5180" y="134"/>
                    <a:pt x="5046" y="1"/>
                    <a:pt x="4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1901418" y="2568899"/>
              <a:ext cx="175677" cy="194103"/>
            </a:xfrm>
            <a:custGeom>
              <a:avLst/>
              <a:gdLst/>
              <a:ahLst/>
              <a:cxnLst/>
              <a:rect l="l" t="t" r="r" b="b"/>
              <a:pathLst>
                <a:path w="5248" h="5798" extrusionOk="0">
                  <a:moveTo>
                    <a:pt x="4913" y="50"/>
                  </a:moveTo>
                  <a:cubicBezTo>
                    <a:pt x="5063" y="50"/>
                    <a:pt x="5197" y="167"/>
                    <a:pt x="5197" y="318"/>
                  </a:cubicBezTo>
                  <a:lnTo>
                    <a:pt x="3860" y="5464"/>
                  </a:lnTo>
                  <a:lnTo>
                    <a:pt x="3860" y="5480"/>
                  </a:lnTo>
                  <a:cubicBezTo>
                    <a:pt x="3860" y="5631"/>
                    <a:pt x="3743" y="5748"/>
                    <a:pt x="3593" y="5748"/>
                  </a:cubicBezTo>
                  <a:lnTo>
                    <a:pt x="1655" y="5748"/>
                  </a:lnTo>
                  <a:cubicBezTo>
                    <a:pt x="1504" y="5748"/>
                    <a:pt x="1371" y="5631"/>
                    <a:pt x="1371" y="5480"/>
                  </a:cubicBezTo>
                  <a:lnTo>
                    <a:pt x="1371" y="5464"/>
                  </a:lnTo>
                  <a:lnTo>
                    <a:pt x="51" y="318"/>
                  </a:lnTo>
                  <a:cubicBezTo>
                    <a:pt x="51" y="167"/>
                    <a:pt x="184" y="50"/>
                    <a:pt x="335" y="50"/>
                  </a:cubicBezTo>
                  <a:close/>
                  <a:moveTo>
                    <a:pt x="335" y="0"/>
                  </a:moveTo>
                  <a:cubicBezTo>
                    <a:pt x="151" y="0"/>
                    <a:pt x="1" y="134"/>
                    <a:pt x="1" y="318"/>
                  </a:cubicBezTo>
                  <a:lnTo>
                    <a:pt x="1" y="334"/>
                  </a:lnTo>
                  <a:lnTo>
                    <a:pt x="1321" y="5480"/>
                  </a:lnTo>
                  <a:cubicBezTo>
                    <a:pt x="1321" y="5648"/>
                    <a:pt x="1471" y="5798"/>
                    <a:pt x="1655" y="5798"/>
                  </a:cubicBezTo>
                  <a:lnTo>
                    <a:pt x="3593" y="5798"/>
                  </a:lnTo>
                  <a:cubicBezTo>
                    <a:pt x="3777" y="5798"/>
                    <a:pt x="3910" y="5648"/>
                    <a:pt x="3910" y="5480"/>
                  </a:cubicBezTo>
                  <a:lnTo>
                    <a:pt x="3927" y="5480"/>
                  </a:lnTo>
                  <a:lnTo>
                    <a:pt x="5247" y="334"/>
                  </a:lnTo>
                  <a:lnTo>
                    <a:pt x="5247" y="318"/>
                  </a:lnTo>
                  <a:cubicBezTo>
                    <a:pt x="5247" y="134"/>
                    <a:pt x="5097" y="0"/>
                    <a:pt x="4913"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1902556" y="2855255"/>
              <a:ext cx="173401" cy="193031"/>
            </a:xfrm>
            <a:custGeom>
              <a:avLst/>
              <a:gdLst/>
              <a:ahLst/>
              <a:cxnLst/>
              <a:rect l="l" t="t" r="r" b="b"/>
              <a:pathLst>
                <a:path w="5180" h="5766" extrusionOk="0">
                  <a:moveTo>
                    <a:pt x="1621" y="1"/>
                  </a:moveTo>
                  <a:cubicBezTo>
                    <a:pt x="1454" y="1"/>
                    <a:pt x="1320" y="151"/>
                    <a:pt x="1320" y="318"/>
                  </a:cubicBezTo>
                  <a:lnTo>
                    <a:pt x="0" y="5464"/>
                  </a:lnTo>
                  <a:cubicBezTo>
                    <a:pt x="0" y="5632"/>
                    <a:pt x="134" y="5765"/>
                    <a:pt x="301" y="5765"/>
                  </a:cubicBezTo>
                  <a:lnTo>
                    <a:pt x="4879" y="5765"/>
                  </a:lnTo>
                  <a:cubicBezTo>
                    <a:pt x="5046" y="5765"/>
                    <a:pt x="5180" y="5632"/>
                    <a:pt x="5180" y="5464"/>
                  </a:cubicBezTo>
                  <a:lnTo>
                    <a:pt x="3860" y="318"/>
                  </a:lnTo>
                  <a:cubicBezTo>
                    <a:pt x="3860" y="151"/>
                    <a:pt x="3726" y="1"/>
                    <a:pt x="35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1901418" y="2854719"/>
              <a:ext cx="175677" cy="194672"/>
            </a:xfrm>
            <a:custGeom>
              <a:avLst/>
              <a:gdLst/>
              <a:ahLst/>
              <a:cxnLst/>
              <a:rect l="l" t="t" r="r" b="b"/>
              <a:pathLst>
                <a:path w="5248" h="5815" extrusionOk="0">
                  <a:moveTo>
                    <a:pt x="3593" y="50"/>
                  </a:moveTo>
                  <a:cubicBezTo>
                    <a:pt x="3743" y="50"/>
                    <a:pt x="3860" y="167"/>
                    <a:pt x="3860" y="334"/>
                  </a:cubicBezTo>
                  <a:lnTo>
                    <a:pt x="5197" y="5480"/>
                  </a:lnTo>
                  <a:cubicBezTo>
                    <a:pt x="5180" y="5631"/>
                    <a:pt x="5063" y="5748"/>
                    <a:pt x="4913" y="5748"/>
                  </a:cubicBezTo>
                  <a:lnTo>
                    <a:pt x="335" y="5748"/>
                  </a:lnTo>
                  <a:cubicBezTo>
                    <a:pt x="184" y="5748"/>
                    <a:pt x="51" y="5631"/>
                    <a:pt x="51" y="5480"/>
                  </a:cubicBezTo>
                  <a:lnTo>
                    <a:pt x="1371" y="334"/>
                  </a:lnTo>
                  <a:cubicBezTo>
                    <a:pt x="1371" y="167"/>
                    <a:pt x="1504" y="50"/>
                    <a:pt x="1655" y="50"/>
                  </a:cubicBezTo>
                  <a:close/>
                  <a:moveTo>
                    <a:pt x="1655" y="0"/>
                  </a:moveTo>
                  <a:cubicBezTo>
                    <a:pt x="1476" y="0"/>
                    <a:pt x="1330" y="142"/>
                    <a:pt x="1321" y="318"/>
                  </a:cubicBezTo>
                  <a:lnTo>
                    <a:pt x="1321" y="318"/>
                  </a:lnTo>
                  <a:lnTo>
                    <a:pt x="1321" y="318"/>
                  </a:lnTo>
                  <a:lnTo>
                    <a:pt x="1" y="5480"/>
                  </a:lnTo>
                  <a:cubicBezTo>
                    <a:pt x="1" y="5664"/>
                    <a:pt x="151" y="5815"/>
                    <a:pt x="335" y="5815"/>
                  </a:cubicBezTo>
                  <a:lnTo>
                    <a:pt x="4913" y="5815"/>
                  </a:lnTo>
                  <a:cubicBezTo>
                    <a:pt x="5097" y="5815"/>
                    <a:pt x="5247" y="5664"/>
                    <a:pt x="5247" y="5480"/>
                  </a:cubicBezTo>
                  <a:lnTo>
                    <a:pt x="3915" y="334"/>
                  </a:lnTo>
                  <a:lnTo>
                    <a:pt x="3927" y="334"/>
                  </a:lnTo>
                  <a:cubicBezTo>
                    <a:pt x="3927" y="150"/>
                    <a:pt x="3777" y="0"/>
                    <a:pt x="3593"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1749837" y="2722153"/>
              <a:ext cx="193017" cy="173413"/>
            </a:xfrm>
            <a:custGeom>
              <a:avLst/>
              <a:gdLst/>
              <a:ahLst/>
              <a:cxnLst/>
              <a:rect l="l" t="t" r="r" b="b"/>
              <a:pathLst>
                <a:path w="5766" h="5180" extrusionOk="0">
                  <a:moveTo>
                    <a:pt x="301" y="0"/>
                  </a:moveTo>
                  <a:cubicBezTo>
                    <a:pt x="134" y="0"/>
                    <a:pt x="1" y="134"/>
                    <a:pt x="1" y="301"/>
                  </a:cubicBezTo>
                  <a:lnTo>
                    <a:pt x="1" y="4879"/>
                  </a:lnTo>
                  <a:cubicBezTo>
                    <a:pt x="1" y="5046"/>
                    <a:pt x="134" y="5180"/>
                    <a:pt x="301" y="5180"/>
                  </a:cubicBezTo>
                  <a:lnTo>
                    <a:pt x="5448" y="3860"/>
                  </a:lnTo>
                  <a:cubicBezTo>
                    <a:pt x="5615" y="3860"/>
                    <a:pt x="5765" y="3726"/>
                    <a:pt x="5765" y="3559"/>
                  </a:cubicBezTo>
                  <a:lnTo>
                    <a:pt x="5765" y="1621"/>
                  </a:lnTo>
                  <a:cubicBezTo>
                    <a:pt x="5765" y="1454"/>
                    <a:pt x="5615" y="1320"/>
                    <a:pt x="5448" y="1320"/>
                  </a:cubicBezTo>
                  <a:lnTo>
                    <a:pt x="3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1748733" y="2721015"/>
              <a:ext cx="194657" cy="175690"/>
            </a:xfrm>
            <a:custGeom>
              <a:avLst/>
              <a:gdLst/>
              <a:ahLst/>
              <a:cxnLst/>
              <a:rect l="l" t="t" r="r" b="b"/>
              <a:pathLst>
                <a:path w="5815" h="5248" extrusionOk="0">
                  <a:moveTo>
                    <a:pt x="334" y="51"/>
                  </a:moveTo>
                  <a:lnTo>
                    <a:pt x="5481" y="1388"/>
                  </a:lnTo>
                  <a:cubicBezTo>
                    <a:pt x="5648" y="1388"/>
                    <a:pt x="5765" y="1505"/>
                    <a:pt x="5765" y="1655"/>
                  </a:cubicBezTo>
                  <a:lnTo>
                    <a:pt x="5765" y="3593"/>
                  </a:lnTo>
                  <a:cubicBezTo>
                    <a:pt x="5765" y="3743"/>
                    <a:pt x="5648" y="3877"/>
                    <a:pt x="5481" y="3877"/>
                  </a:cubicBezTo>
                  <a:lnTo>
                    <a:pt x="334" y="5197"/>
                  </a:lnTo>
                  <a:cubicBezTo>
                    <a:pt x="184" y="5197"/>
                    <a:pt x="50" y="5063"/>
                    <a:pt x="67" y="4913"/>
                  </a:cubicBezTo>
                  <a:lnTo>
                    <a:pt x="67" y="335"/>
                  </a:lnTo>
                  <a:cubicBezTo>
                    <a:pt x="50" y="185"/>
                    <a:pt x="184" y="51"/>
                    <a:pt x="334" y="51"/>
                  </a:cubicBezTo>
                  <a:close/>
                  <a:moveTo>
                    <a:pt x="334" y="1"/>
                  </a:moveTo>
                  <a:cubicBezTo>
                    <a:pt x="151" y="1"/>
                    <a:pt x="0" y="151"/>
                    <a:pt x="0" y="335"/>
                  </a:cubicBezTo>
                  <a:lnTo>
                    <a:pt x="0" y="4913"/>
                  </a:lnTo>
                  <a:cubicBezTo>
                    <a:pt x="0" y="5097"/>
                    <a:pt x="151" y="5247"/>
                    <a:pt x="334" y="5247"/>
                  </a:cubicBezTo>
                  <a:lnTo>
                    <a:pt x="5497" y="3927"/>
                  </a:lnTo>
                  <a:lnTo>
                    <a:pt x="5497" y="3927"/>
                  </a:lnTo>
                  <a:lnTo>
                    <a:pt x="5497" y="3927"/>
                  </a:lnTo>
                  <a:cubicBezTo>
                    <a:pt x="5673" y="3918"/>
                    <a:pt x="5815" y="3771"/>
                    <a:pt x="5815" y="3593"/>
                  </a:cubicBezTo>
                  <a:lnTo>
                    <a:pt x="5815" y="1655"/>
                  </a:lnTo>
                  <a:cubicBezTo>
                    <a:pt x="5815" y="1471"/>
                    <a:pt x="5664" y="1321"/>
                    <a:pt x="5481" y="1321"/>
                  </a:cubicBezTo>
                  <a:lnTo>
                    <a:pt x="5481" y="1333"/>
                  </a:lnTo>
                  <a:lnTo>
                    <a:pt x="5481" y="1333"/>
                  </a:lnTo>
                  <a:lnTo>
                    <a:pt x="334"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2035657" y="2722153"/>
              <a:ext cx="193017" cy="173413"/>
            </a:xfrm>
            <a:custGeom>
              <a:avLst/>
              <a:gdLst/>
              <a:ahLst/>
              <a:cxnLst/>
              <a:rect l="l" t="t" r="r" b="b"/>
              <a:pathLst>
                <a:path w="5766" h="5180" extrusionOk="0">
                  <a:moveTo>
                    <a:pt x="5464" y="0"/>
                  </a:moveTo>
                  <a:lnTo>
                    <a:pt x="301" y="1320"/>
                  </a:lnTo>
                  <a:cubicBezTo>
                    <a:pt x="134" y="1320"/>
                    <a:pt x="1" y="1454"/>
                    <a:pt x="1" y="1621"/>
                  </a:cubicBezTo>
                  <a:lnTo>
                    <a:pt x="1" y="3559"/>
                  </a:lnTo>
                  <a:cubicBezTo>
                    <a:pt x="1" y="3726"/>
                    <a:pt x="134" y="3860"/>
                    <a:pt x="301" y="3860"/>
                  </a:cubicBezTo>
                  <a:lnTo>
                    <a:pt x="5464" y="5180"/>
                  </a:lnTo>
                  <a:cubicBezTo>
                    <a:pt x="5631" y="5180"/>
                    <a:pt x="5765" y="5046"/>
                    <a:pt x="5765" y="4879"/>
                  </a:cubicBezTo>
                  <a:lnTo>
                    <a:pt x="5765" y="301"/>
                  </a:lnTo>
                  <a:cubicBezTo>
                    <a:pt x="5765" y="134"/>
                    <a:pt x="5631" y="0"/>
                    <a:pt x="5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2035088" y="2721015"/>
              <a:ext cx="194122" cy="175690"/>
            </a:xfrm>
            <a:custGeom>
              <a:avLst/>
              <a:gdLst/>
              <a:ahLst/>
              <a:cxnLst/>
              <a:rect l="l" t="t" r="r" b="b"/>
              <a:pathLst>
                <a:path w="5799" h="5248" extrusionOk="0">
                  <a:moveTo>
                    <a:pt x="5481" y="51"/>
                  </a:moveTo>
                  <a:cubicBezTo>
                    <a:pt x="5632" y="51"/>
                    <a:pt x="5749" y="185"/>
                    <a:pt x="5749" y="335"/>
                  </a:cubicBezTo>
                  <a:lnTo>
                    <a:pt x="5749" y="4913"/>
                  </a:lnTo>
                  <a:cubicBezTo>
                    <a:pt x="5749" y="5063"/>
                    <a:pt x="5632" y="5197"/>
                    <a:pt x="5481" y="5197"/>
                  </a:cubicBezTo>
                  <a:lnTo>
                    <a:pt x="335" y="3877"/>
                  </a:lnTo>
                  <a:lnTo>
                    <a:pt x="318" y="3877"/>
                  </a:lnTo>
                  <a:cubicBezTo>
                    <a:pt x="168" y="3877"/>
                    <a:pt x="51" y="3743"/>
                    <a:pt x="51" y="3593"/>
                  </a:cubicBezTo>
                  <a:lnTo>
                    <a:pt x="51" y="1655"/>
                  </a:lnTo>
                  <a:cubicBezTo>
                    <a:pt x="51" y="1505"/>
                    <a:pt x="168" y="1388"/>
                    <a:pt x="318" y="1388"/>
                  </a:cubicBezTo>
                  <a:lnTo>
                    <a:pt x="335" y="1388"/>
                  </a:lnTo>
                  <a:lnTo>
                    <a:pt x="5481" y="51"/>
                  </a:lnTo>
                  <a:close/>
                  <a:moveTo>
                    <a:pt x="5465" y="1"/>
                  </a:moveTo>
                  <a:lnTo>
                    <a:pt x="318" y="1321"/>
                  </a:lnTo>
                  <a:cubicBezTo>
                    <a:pt x="151" y="1321"/>
                    <a:pt x="1" y="1471"/>
                    <a:pt x="1" y="1655"/>
                  </a:cubicBezTo>
                  <a:lnTo>
                    <a:pt x="1" y="3593"/>
                  </a:lnTo>
                  <a:cubicBezTo>
                    <a:pt x="1" y="3777"/>
                    <a:pt x="151" y="3927"/>
                    <a:pt x="318" y="3927"/>
                  </a:cubicBezTo>
                  <a:lnTo>
                    <a:pt x="5465" y="5247"/>
                  </a:lnTo>
                  <a:lnTo>
                    <a:pt x="5481" y="5247"/>
                  </a:lnTo>
                  <a:cubicBezTo>
                    <a:pt x="5665" y="5247"/>
                    <a:pt x="5799" y="5097"/>
                    <a:pt x="5799" y="4913"/>
                  </a:cubicBezTo>
                  <a:lnTo>
                    <a:pt x="5799" y="335"/>
                  </a:lnTo>
                  <a:cubicBezTo>
                    <a:pt x="5799" y="151"/>
                    <a:pt x="5665" y="1"/>
                    <a:pt x="5481"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2035657" y="2740030"/>
              <a:ext cx="130352" cy="137659"/>
            </a:xfrm>
            <a:custGeom>
              <a:avLst/>
              <a:gdLst/>
              <a:ahLst/>
              <a:cxnLst/>
              <a:rect l="l" t="t" r="r" b="b"/>
              <a:pathLst>
                <a:path w="3894" h="4112" extrusionOk="0">
                  <a:moveTo>
                    <a:pt x="3342" y="1"/>
                  </a:moveTo>
                  <a:lnTo>
                    <a:pt x="3342" y="18"/>
                  </a:lnTo>
                  <a:lnTo>
                    <a:pt x="301" y="786"/>
                  </a:lnTo>
                  <a:cubicBezTo>
                    <a:pt x="134" y="786"/>
                    <a:pt x="1" y="920"/>
                    <a:pt x="1" y="1087"/>
                  </a:cubicBezTo>
                  <a:lnTo>
                    <a:pt x="1" y="3025"/>
                  </a:lnTo>
                  <a:cubicBezTo>
                    <a:pt x="1" y="3192"/>
                    <a:pt x="134" y="3326"/>
                    <a:pt x="301" y="3326"/>
                  </a:cubicBezTo>
                  <a:lnTo>
                    <a:pt x="3342" y="4111"/>
                  </a:lnTo>
                  <a:cubicBezTo>
                    <a:pt x="3894" y="2791"/>
                    <a:pt x="3894" y="1321"/>
                    <a:pt x="3342"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1920432" y="2855255"/>
              <a:ext cx="137080" cy="126177"/>
            </a:xfrm>
            <a:custGeom>
              <a:avLst/>
              <a:gdLst/>
              <a:ahLst/>
              <a:cxnLst/>
              <a:rect l="l" t="t" r="r" b="b"/>
              <a:pathLst>
                <a:path w="4095" h="3769" extrusionOk="0">
                  <a:moveTo>
                    <a:pt x="1087" y="1"/>
                  </a:moveTo>
                  <a:cubicBezTo>
                    <a:pt x="920" y="1"/>
                    <a:pt x="786" y="151"/>
                    <a:pt x="786" y="318"/>
                  </a:cubicBezTo>
                  <a:lnTo>
                    <a:pt x="1" y="3343"/>
                  </a:lnTo>
                  <a:cubicBezTo>
                    <a:pt x="661" y="3627"/>
                    <a:pt x="1358" y="3769"/>
                    <a:pt x="2054" y="3769"/>
                  </a:cubicBezTo>
                  <a:cubicBezTo>
                    <a:pt x="2749" y="3769"/>
                    <a:pt x="3443" y="3627"/>
                    <a:pt x="4094" y="3343"/>
                  </a:cubicBezTo>
                  <a:lnTo>
                    <a:pt x="3326" y="318"/>
                  </a:lnTo>
                  <a:cubicBezTo>
                    <a:pt x="3326" y="151"/>
                    <a:pt x="3192" y="1"/>
                    <a:pt x="3025"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1920432" y="2636688"/>
              <a:ext cx="137080" cy="125775"/>
            </a:xfrm>
            <a:custGeom>
              <a:avLst/>
              <a:gdLst/>
              <a:ahLst/>
              <a:cxnLst/>
              <a:rect l="l" t="t" r="r" b="b"/>
              <a:pathLst>
                <a:path w="4095" h="3757" extrusionOk="0">
                  <a:moveTo>
                    <a:pt x="2054" y="1"/>
                  </a:moveTo>
                  <a:cubicBezTo>
                    <a:pt x="1358" y="1"/>
                    <a:pt x="661" y="139"/>
                    <a:pt x="1" y="414"/>
                  </a:cubicBezTo>
                  <a:lnTo>
                    <a:pt x="786" y="3455"/>
                  </a:lnTo>
                  <a:cubicBezTo>
                    <a:pt x="786" y="3623"/>
                    <a:pt x="920" y="3756"/>
                    <a:pt x="1087" y="3756"/>
                  </a:cubicBezTo>
                  <a:lnTo>
                    <a:pt x="3025" y="3756"/>
                  </a:lnTo>
                  <a:cubicBezTo>
                    <a:pt x="3192" y="3756"/>
                    <a:pt x="3326" y="3623"/>
                    <a:pt x="3326" y="3455"/>
                  </a:cubicBezTo>
                  <a:lnTo>
                    <a:pt x="4094" y="414"/>
                  </a:lnTo>
                  <a:cubicBezTo>
                    <a:pt x="3443" y="139"/>
                    <a:pt x="2749" y="1"/>
                    <a:pt x="2054"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1811936" y="2740599"/>
              <a:ext cx="130921" cy="137090"/>
            </a:xfrm>
            <a:custGeom>
              <a:avLst/>
              <a:gdLst/>
              <a:ahLst/>
              <a:cxnLst/>
              <a:rect l="l" t="t" r="r" b="b"/>
              <a:pathLst>
                <a:path w="3911" h="4095" extrusionOk="0">
                  <a:moveTo>
                    <a:pt x="568" y="1"/>
                  </a:moveTo>
                  <a:cubicBezTo>
                    <a:pt x="0" y="1304"/>
                    <a:pt x="0" y="2774"/>
                    <a:pt x="568" y="4094"/>
                  </a:cubicBezTo>
                  <a:lnTo>
                    <a:pt x="3593" y="3309"/>
                  </a:lnTo>
                  <a:cubicBezTo>
                    <a:pt x="3760" y="3309"/>
                    <a:pt x="3910" y="3175"/>
                    <a:pt x="3910" y="3008"/>
                  </a:cubicBezTo>
                  <a:lnTo>
                    <a:pt x="3910" y="1070"/>
                  </a:lnTo>
                  <a:cubicBezTo>
                    <a:pt x="3910" y="903"/>
                    <a:pt x="3760" y="769"/>
                    <a:pt x="3593" y="769"/>
                  </a:cubicBezTo>
                  <a:lnTo>
                    <a:pt x="568" y="1"/>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 name="Google Shape;2447;p56"/>
          <p:cNvGrpSpPr/>
          <p:nvPr/>
        </p:nvGrpSpPr>
        <p:grpSpPr>
          <a:xfrm>
            <a:off x="4592404" y="3246536"/>
            <a:ext cx="1128178" cy="1048264"/>
            <a:chOff x="4592404" y="3365936"/>
            <a:chExt cx="1128178" cy="1048264"/>
          </a:xfrm>
        </p:grpSpPr>
        <p:sp>
          <p:nvSpPr>
            <p:cNvPr id="2448" name="Google Shape;2448;p56"/>
            <p:cNvSpPr/>
            <p:nvPr/>
          </p:nvSpPr>
          <p:spPr>
            <a:xfrm>
              <a:off x="4697553" y="3365936"/>
              <a:ext cx="1023029" cy="797133"/>
            </a:xfrm>
            <a:custGeom>
              <a:avLst/>
              <a:gdLst/>
              <a:ahLst/>
              <a:cxnLst/>
              <a:rect l="l" t="t" r="r" b="b"/>
              <a:pathLst>
                <a:path w="30561" h="23811" extrusionOk="0">
                  <a:moveTo>
                    <a:pt x="22724" y="1"/>
                  </a:moveTo>
                  <a:lnTo>
                    <a:pt x="1471" y="9357"/>
                  </a:lnTo>
                  <a:cubicBezTo>
                    <a:pt x="2373" y="11413"/>
                    <a:pt x="1789" y="12348"/>
                    <a:pt x="1" y="13167"/>
                  </a:cubicBezTo>
                  <a:lnTo>
                    <a:pt x="4044" y="22340"/>
                  </a:lnTo>
                  <a:cubicBezTo>
                    <a:pt x="4769" y="22015"/>
                    <a:pt x="5340" y="21880"/>
                    <a:pt x="5796" y="21880"/>
                  </a:cubicBezTo>
                  <a:cubicBezTo>
                    <a:pt x="7074" y="21880"/>
                    <a:pt x="7455" y="22936"/>
                    <a:pt x="7837" y="23810"/>
                  </a:cubicBezTo>
                  <a:lnTo>
                    <a:pt x="29090" y="14454"/>
                  </a:lnTo>
                  <a:cubicBezTo>
                    <a:pt x="28372" y="12866"/>
                    <a:pt x="28739" y="11446"/>
                    <a:pt x="30561" y="10661"/>
                  </a:cubicBezTo>
                  <a:lnTo>
                    <a:pt x="26517" y="1471"/>
                  </a:lnTo>
                  <a:cubicBezTo>
                    <a:pt x="25776" y="1790"/>
                    <a:pt x="25198" y="1973"/>
                    <a:pt x="24717" y="1973"/>
                  </a:cubicBezTo>
                  <a:cubicBezTo>
                    <a:pt x="23866" y="1973"/>
                    <a:pt x="23323" y="1400"/>
                    <a:pt x="22724"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4791521" y="3436972"/>
              <a:ext cx="835101" cy="654485"/>
            </a:xfrm>
            <a:custGeom>
              <a:avLst/>
              <a:gdLst/>
              <a:ahLst/>
              <a:cxnLst/>
              <a:rect l="l" t="t" r="r" b="b"/>
              <a:pathLst>
                <a:path w="24947" h="19550" extrusionOk="0">
                  <a:moveTo>
                    <a:pt x="18323" y="519"/>
                  </a:moveTo>
                  <a:cubicBezTo>
                    <a:pt x="18498" y="917"/>
                    <a:pt x="18725" y="1286"/>
                    <a:pt x="19015" y="1605"/>
                  </a:cubicBezTo>
                  <a:cubicBezTo>
                    <a:pt x="19149" y="1738"/>
                    <a:pt x="19316" y="1855"/>
                    <a:pt x="19483" y="1939"/>
                  </a:cubicBezTo>
                  <a:cubicBezTo>
                    <a:pt x="19650" y="2006"/>
                    <a:pt x="19851" y="2039"/>
                    <a:pt x="20034" y="2039"/>
                  </a:cubicBezTo>
                  <a:cubicBezTo>
                    <a:pt x="20426" y="2039"/>
                    <a:pt x="20844" y="1903"/>
                    <a:pt x="21364" y="1693"/>
                  </a:cubicBezTo>
                  <a:lnTo>
                    <a:pt x="21364" y="1693"/>
                  </a:lnTo>
                  <a:lnTo>
                    <a:pt x="24450" y="8678"/>
                  </a:lnTo>
                  <a:lnTo>
                    <a:pt x="24450" y="8678"/>
                  </a:lnTo>
                  <a:cubicBezTo>
                    <a:pt x="24062" y="8864"/>
                    <a:pt x="23707" y="9139"/>
                    <a:pt x="23443" y="9491"/>
                  </a:cubicBezTo>
                  <a:cubicBezTo>
                    <a:pt x="23176" y="9825"/>
                    <a:pt x="23042" y="10243"/>
                    <a:pt x="23042" y="10677"/>
                  </a:cubicBezTo>
                  <a:cubicBezTo>
                    <a:pt x="23056" y="11033"/>
                    <a:pt x="23131" y="11389"/>
                    <a:pt x="23266" y="11724"/>
                  </a:cubicBezTo>
                  <a:lnTo>
                    <a:pt x="23266" y="11724"/>
                  </a:lnTo>
                  <a:lnTo>
                    <a:pt x="6627" y="19054"/>
                  </a:lnTo>
                  <a:lnTo>
                    <a:pt x="6627" y="19054"/>
                  </a:lnTo>
                  <a:cubicBezTo>
                    <a:pt x="6487" y="18734"/>
                    <a:pt x="6314" y="18428"/>
                    <a:pt x="6116" y="18146"/>
                  </a:cubicBezTo>
                  <a:cubicBezTo>
                    <a:pt x="5982" y="17979"/>
                    <a:pt x="5815" y="17829"/>
                    <a:pt x="5615" y="17728"/>
                  </a:cubicBezTo>
                  <a:cubicBezTo>
                    <a:pt x="5405" y="17639"/>
                    <a:pt x="5182" y="17575"/>
                    <a:pt x="4957" y="17575"/>
                  </a:cubicBezTo>
                  <a:cubicBezTo>
                    <a:pt x="4931" y="17575"/>
                    <a:pt x="4906" y="17576"/>
                    <a:pt x="4880" y="17578"/>
                  </a:cubicBezTo>
                  <a:cubicBezTo>
                    <a:pt x="4427" y="17593"/>
                    <a:pt x="3986" y="17697"/>
                    <a:pt x="3581" y="17868"/>
                  </a:cubicBezTo>
                  <a:lnTo>
                    <a:pt x="3581" y="17868"/>
                  </a:lnTo>
                  <a:lnTo>
                    <a:pt x="497" y="10889"/>
                  </a:lnTo>
                  <a:lnTo>
                    <a:pt x="497" y="10889"/>
                  </a:lnTo>
                  <a:cubicBezTo>
                    <a:pt x="873" y="10710"/>
                    <a:pt x="1229" y="10469"/>
                    <a:pt x="1521" y="10176"/>
                  </a:cubicBezTo>
                  <a:cubicBezTo>
                    <a:pt x="1805" y="9875"/>
                    <a:pt x="1972" y="9474"/>
                    <a:pt x="1956" y="9057"/>
                  </a:cubicBezTo>
                  <a:cubicBezTo>
                    <a:pt x="1941" y="8635"/>
                    <a:pt x="1851" y="8226"/>
                    <a:pt x="1685" y="7841"/>
                  </a:cubicBezTo>
                  <a:lnTo>
                    <a:pt x="1685" y="7841"/>
                  </a:lnTo>
                  <a:lnTo>
                    <a:pt x="18323" y="519"/>
                  </a:lnTo>
                  <a:close/>
                  <a:moveTo>
                    <a:pt x="18531" y="1"/>
                  </a:moveTo>
                  <a:lnTo>
                    <a:pt x="1170" y="7653"/>
                  </a:lnTo>
                  <a:lnTo>
                    <a:pt x="1254" y="7820"/>
                  </a:lnTo>
                  <a:cubicBezTo>
                    <a:pt x="1438" y="8205"/>
                    <a:pt x="1555" y="8622"/>
                    <a:pt x="1571" y="9057"/>
                  </a:cubicBezTo>
                  <a:cubicBezTo>
                    <a:pt x="1588" y="9374"/>
                    <a:pt x="1454" y="9692"/>
                    <a:pt x="1237" y="9926"/>
                  </a:cubicBezTo>
                  <a:cubicBezTo>
                    <a:pt x="936" y="10226"/>
                    <a:pt x="569" y="10460"/>
                    <a:pt x="168" y="10611"/>
                  </a:cubicBezTo>
                  <a:lnTo>
                    <a:pt x="1" y="10694"/>
                  </a:lnTo>
                  <a:lnTo>
                    <a:pt x="3376" y="18380"/>
                  </a:lnTo>
                  <a:lnTo>
                    <a:pt x="3560" y="18297"/>
                  </a:lnTo>
                  <a:cubicBezTo>
                    <a:pt x="3977" y="18096"/>
                    <a:pt x="4429" y="17979"/>
                    <a:pt x="4880" y="17946"/>
                  </a:cubicBezTo>
                  <a:cubicBezTo>
                    <a:pt x="5080" y="17946"/>
                    <a:pt x="5264" y="17996"/>
                    <a:pt x="5448" y="18079"/>
                  </a:cubicBezTo>
                  <a:cubicBezTo>
                    <a:pt x="5665" y="18196"/>
                    <a:pt x="5849" y="18380"/>
                    <a:pt x="5966" y="18614"/>
                  </a:cubicBezTo>
                  <a:cubicBezTo>
                    <a:pt x="6116" y="18865"/>
                    <a:pt x="6233" y="19115"/>
                    <a:pt x="6350" y="19383"/>
                  </a:cubicBezTo>
                  <a:lnTo>
                    <a:pt x="6417" y="19550"/>
                  </a:lnTo>
                  <a:lnTo>
                    <a:pt x="23777" y="11914"/>
                  </a:lnTo>
                  <a:lnTo>
                    <a:pt x="23694" y="11730"/>
                  </a:lnTo>
                  <a:cubicBezTo>
                    <a:pt x="23526" y="11413"/>
                    <a:pt x="23443" y="11045"/>
                    <a:pt x="23426" y="10677"/>
                  </a:cubicBezTo>
                  <a:cubicBezTo>
                    <a:pt x="23426" y="10327"/>
                    <a:pt x="23543" y="9992"/>
                    <a:pt x="23744" y="9708"/>
                  </a:cubicBezTo>
                  <a:cubicBezTo>
                    <a:pt x="24011" y="9374"/>
                    <a:pt x="24379" y="9107"/>
                    <a:pt x="24780" y="8956"/>
                  </a:cubicBezTo>
                  <a:lnTo>
                    <a:pt x="24947" y="8873"/>
                  </a:lnTo>
                  <a:lnTo>
                    <a:pt x="24880" y="8706"/>
                  </a:lnTo>
                  <a:lnTo>
                    <a:pt x="21572" y="1187"/>
                  </a:lnTo>
                  <a:lnTo>
                    <a:pt x="21388" y="1271"/>
                  </a:lnTo>
                  <a:cubicBezTo>
                    <a:pt x="20970" y="1488"/>
                    <a:pt x="20502" y="1605"/>
                    <a:pt x="20034" y="1655"/>
                  </a:cubicBezTo>
                  <a:cubicBezTo>
                    <a:pt x="19901" y="1655"/>
                    <a:pt x="19750" y="1621"/>
                    <a:pt x="19633" y="1571"/>
                  </a:cubicBezTo>
                  <a:cubicBezTo>
                    <a:pt x="19433" y="1488"/>
                    <a:pt x="19249" y="1337"/>
                    <a:pt x="19115" y="1137"/>
                  </a:cubicBezTo>
                  <a:cubicBezTo>
                    <a:pt x="18915" y="836"/>
                    <a:pt x="18731" y="519"/>
                    <a:pt x="18597" y="184"/>
                  </a:cubicBezTo>
                  <a:lnTo>
                    <a:pt x="18531" y="1"/>
                  </a:ln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4992880" y="3754127"/>
              <a:ext cx="97379" cy="145460"/>
            </a:xfrm>
            <a:custGeom>
              <a:avLst/>
              <a:gdLst/>
              <a:ahLst/>
              <a:cxnLst/>
              <a:rect l="l" t="t" r="r" b="b"/>
              <a:pathLst>
                <a:path w="2909" h="4345" extrusionOk="0">
                  <a:moveTo>
                    <a:pt x="1856" y="0"/>
                  </a:moveTo>
                  <a:lnTo>
                    <a:pt x="1" y="819"/>
                  </a:lnTo>
                  <a:lnTo>
                    <a:pt x="235" y="1354"/>
                  </a:lnTo>
                  <a:lnTo>
                    <a:pt x="870" y="1086"/>
                  </a:lnTo>
                  <a:lnTo>
                    <a:pt x="2307" y="4345"/>
                  </a:lnTo>
                  <a:lnTo>
                    <a:pt x="2908" y="4094"/>
                  </a:lnTo>
                  <a:lnTo>
                    <a:pt x="1471" y="819"/>
                  </a:lnTo>
                  <a:lnTo>
                    <a:pt x="2089" y="535"/>
                  </a:lnTo>
                  <a:lnTo>
                    <a:pt x="1856"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5063917" y="3741272"/>
              <a:ext cx="76122" cy="136488"/>
            </a:xfrm>
            <a:custGeom>
              <a:avLst/>
              <a:gdLst/>
              <a:ahLst/>
              <a:cxnLst/>
              <a:rect l="l" t="t" r="r" b="b"/>
              <a:pathLst>
                <a:path w="2274" h="4077" extrusionOk="0">
                  <a:moveTo>
                    <a:pt x="586" y="0"/>
                  </a:moveTo>
                  <a:lnTo>
                    <a:pt x="1" y="267"/>
                  </a:lnTo>
                  <a:lnTo>
                    <a:pt x="1672" y="4077"/>
                  </a:lnTo>
                  <a:lnTo>
                    <a:pt x="2273" y="3810"/>
                  </a:lnTo>
                  <a:lnTo>
                    <a:pt x="586"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5101410" y="3717336"/>
              <a:ext cx="106852" cy="137927"/>
            </a:xfrm>
            <a:custGeom>
              <a:avLst/>
              <a:gdLst/>
              <a:ahLst/>
              <a:cxnLst/>
              <a:rect l="l" t="t" r="r" b="b"/>
              <a:pathLst>
                <a:path w="3192" h="4120" extrusionOk="0">
                  <a:moveTo>
                    <a:pt x="1204" y="1"/>
                  </a:moveTo>
                  <a:cubicBezTo>
                    <a:pt x="1058" y="1"/>
                    <a:pt x="902" y="38"/>
                    <a:pt x="736" y="114"/>
                  </a:cubicBezTo>
                  <a:cubicBezTo>
                    <a:pt x="151" y="364"/>
                    <a:pt x="0" y="849"/>
                    <a:pt x="268" y="1467"/>
                  </a:cubicBezTo>
                  <a:lnTo>
                    <a:pt x="1137" y="3439"/>
                  </a:lnTo>
                  <a:cubicBezTo>
                    <a:pt x="1328" y="3882"/>
                    <a:pt x="1623" y="4119"/>
                    <a:pt x="1990" y="4119"/>
                  </a:cubicBezTo>
                  <a:cubicBezTo>
                    <a:pt x="2135" y="4119"/>
                    <a:pt x="2291" y="4082"/>
                    <a:pt x="2456" y="4007"/>
                  </a:cubicBezTo>
                  <a:cubicBezTo>
                    <a:pt x="3041" y="3756"/>
                    <a:pt x="3192" y="3272"/>
                    <a:pt x="2924" y="2653"/>
                  </a:cubicBezTo>
                  <a:lnTo>
                    <a:pt x="2707" y="2152"/>
                  </a:lnTo>
                  <a:lnTo>
                    <a:pt x="2139" y="2403"/>
                  </a:lnTo>
                  <a:lnTo>
                    <a:pt x="2373" y="2937"/>
                  </a:lnTo>
                  <a:cubicBezTo>
                    <a:pt x="2490" y="3221"/>
                    <a:pt x="2423" y="3372"/>
                    <a:pt x="2223" y="3455"/>
                  </a:cubicBezTo>
                  <a:cubicBezTo>
                    <a:pt x="2170" y="3479"/>
                    <a:pt x="2119" y="3492"/>
                    <a:pt x="2069" y="3492"/>
                  </a:cubicBezTo>
                  <a:cubicBezTo>
                    <a:pt x="1947" y="3492"/>
                    <a:pt x="1838" y="3412"/>
                    <a:pt x="1755" y="3221"/>
                  </a:cubicBezTo>
                  <a:lnTo>
                    <a:pt x="852" y="1166"/>
                  </a:lnTo>
                  <a:cubicBezTo>
                    <a:pt x="719" y="882"/>
                    <a:pt x="802" y="732"/>
                    <a:pt x="986" y="648"/>
                  </a:cubicBezTo>
                  <a:cubicBezTo>
                    <a:pt x="1044" y="624"/>
                    <a:pt x="1098" y="611"/>
                    <a:pt x="1150" y="611"/>
                  </a:cubicBezTo>
                  <a:cubicBezTo>
                    <a:pt x="1278" y="611"/>
                    <a:pt x="1387" y="692"/>
                    <a:pt x="1471" y="882"/>
                  </a:cubicBezTo>
                  <a:lnTo>
                    <a:pt x="1654" y="1300"/>
                  </a:lnTo>
                  <a:lnTo>
                    <a:pt x="2206" y="1049"/>
                  </a:lnTo>
                  <a:lnTo>
                    <a:pt x="2055" y="665"/>
                  </a:lnTo>
                  <a:cubicBezTo>
                    <a:pt x="1864" y="234"/>
                    <a:pt x="1570" y="1"/>
                    <a:pt x="1204"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5168530" y="3674687"/>
              <a:ext cx="123088" cy="156675"/>
            </a:xfrm>
            <a:custGeom>
              <a:avLst/>
              <a:gdLst/>
              <a:ahLst/>
              <a:cxnLst/>
              <a:rect l="l" t="t" r="r" b="b"/>
              <a:pathLst>
                <a:path w="3677" h="4680" extrusionOk="0">
                  <a:moveTo>
                    <a:pt x="1989" y="1"/>
                  </a:moveTo>
                  <a:lnTo>
                    <a:pt x="1387" y="268"/>
                  </a:lnTo>
                  <a:lnTo>
                    <a:pt x="1337" y="2273"/>
                  </a:lnTo>
                  <a:lnTo>
                    <a:pt x="602" y="602"/>
                  </a:lnTo>
                  <a:lnTo>
                    <a:pt x="0" y="870"/>
                  </a:lnTo>
                  <a:lnTo>
                    <a:pt x="1688" y="4679"/>
                  </a:lnTo>
                  <a:lnTo>
                    <a:pt x="2289" y="4429"/>
                  </a:lnTo>
                  <a:lnTo>
                    <a:pt x="1771" y="3242"/>
                  </a:lnTo>
                  <a:lnTo>
                    <a:pt x="1805" y="2825"/>
                  </a:lnTo>
                  <a:lnTo>
                    <a:pt x="3058" y="4078"/>
                  </a:lnTo>
                  <a:lnTo>
                    <a:pt x="3676" y="3810"/>
                  </a:lnTo>
                  <a:lnTo>
                    <a:pt x="1905" y="2056"/>
                  </a:lnTo>
                  <a:lnTo>
                    <a:pt x="1989"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5244053" y="3646166"/>
              <a:ext cx="111338" cy="152189"/>
            </a:xfrm>
            <a:custGeom>
              <a:avLst/>
              <a:gdLst/>
              <a:ahLst/>
              <a:cxnLst/>
              <a:rect l="l" t="t" r="r" b="b"/>
              <a:pathLst>
                <a:path w="3326" h="4546" extrusionOk="0">
                  <a:moveTo>
                    <a:pt x="1637" y="1"/>
                  </a:moveTo>
                  <a:lnTo>
                    <a:pt x="0" y="736"/>
                  </a:lnTo>
                  <a:lnTo>
                    <a:pt x="1688" y="4545"/>
                  </a:lnTo>
                  <a:lnTo>
                    <a:pt x="3325" y="3827"/>
                  </a:lnTo>
                  <a:lnTo>
                    <a:pt x="3074" y="3276"/>
                  </a:lnTo>
                  <a:lnTo>
                    <a:pt x="2055" y="3727"/>
                  </a:lnTo>
                  <a:lnTo>
                    <a:pt x="1554" y="2624"/>
                  </a:lnTo>
                  <a:lnTo>
                    <a:pt x="2373" y="2256"/>
                  </a:lnTo>
                  <a:lnTo>
                    <a:pt x="2139" y="1705"/>
                  </a:lnTo>
                  <a:lnTo>
                    <a:pt x="1320" y="2073"/>
                  </a:lnTo>
                  <a:lnTo>
                    <a:pt x="852" y="1003"/>
                  </a:lnTo>
                  <a:lnTo>
                    <a:pt x="1888" y="552"/>
                  </a:lnTo>
                  <a:lnTo>
                    <a:pt x="1637"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5305548" y="3615970"/>
              <a:ext cx="97379" cy="146029"/>
            </a:xfrm>
            <a:custGeom>
              <a:avLst/>
              <a:gdLst/>
              <a:ahLst/>
              <a:cxnLst/>
              <a:rect l="l" t="t" r="r" b="b"/>
              <a:pathLst>
                <a:path w="2909" h="4362" extrusionOk="0">
                  <a:moveTo>
                    <a:pt x="1856" y="0"/>
                  </a:moveTo>
                  <a:lnTo>
                    <a:pt x="1" y="819"/>
                  </a:lnTo>
                  <a:lnTo>
                    <a:pt x="235" y="1370"/>
                  </a:lnTo>
                  <a:lnTo>
                    <a:pt x="870" y="1086"/>
                  </a:lnTo>
                  <a:lnTo>
                    <a:pt x="2307" y="4361"/>
                  </a:lnTo>
                  <a:lnTo>
                    <a:pt x="2908" y="4094"/>
                  </a:lnTo>
                  <a:lnTo>
                    <a:pt x="1471" y="836"/>
                  </a:lnTo>
                  <a:lnTo>
                    <a:pt x="2090" y="552"/>
                  </a:lnTo>
                  <a:lnTo>
                    <a:pt x="1856"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4902059" y="3509549"/>
              <a:ext cx="484049" cy="227781"/>
            </a:xfrm>
            <a:custGeom>
              <a:avLst/>
              <a:gdLst/>
              <a:ahLst/>
              <a:cxnLst/>
              <a:rect l="l" t="t" r="r" b="b"/>
              <a:pathLst>
                <a:path w="14460" h="6804" extrusionOk="0">
                  <a:moveTo>
                    <a:pt x="13880" y="0"/>
                  </a:moveTo>
                  <a:cubicBezTo>
                    <a:pt x="13812" y="0"/>
                    <a:pt x="13743" y="13"/>
                    <a:pt x="13675" y="38"/>
                  </a:cubicBezTo>
                  <a:lnTo>
                    <a:pt x="542" y="5836"/>
                  </a:lnTo>
                  <a:cubicBezTo>
                    <a:pt x="1" y="6070"/>
                    <a:pt x="240" y="6803"/>
                    <a:pt x="723" y="6803"/>
                  </a:cubicBezTo>
                  <a:cubicBezTo>
                    <a:pt x="792" y="6803"/>
                    <a:pt x="866" y="6788"/>
                    <a:pt x="943" y="6755"/>
                  </a:cubicBezTo>
                  <a:lnTo>
                    <a:pt x="14092" y="957"/>
                  </a:lnTo>
                  <a:cubicBezTo>
                    <a:pt x="14343" y="857"/>
                    <a:pt x="14460" y="556"/>
                    <a:pt x="14343" y="306"/>
                  </a:cubicBezTo>
                  <a:cubicBezTo>
                    <a:pt x="14256" y="106"/>
                    <a:pt x="14076" y="0"/>
                    <a:pt x="13880" y="0"/>
                  </a:cubicBez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5026624" y="3791988"/>
              <a:ext cx="483680" cy="227647"/>
            </a:xfrm>
            <a:custGeom>
              <a:avLst/>
              <a:gdLst/>
              <a:ahLst/>
              <a:cxnLst/>
              <a:rect l="l" t="t" r="r" b="b"/>
              <a:pathLst>
                <a:path w="14449" h="6800" extrusionOk="0">
                  <a:moveTo>
                    <a:pt x="13878" y="1"/>
                  </a:moveTo>
                  <a:cubicBezTo>
                    <a:pt x="13811" y="1"/>
                    <a:pt x="13744" y="13"/>
                    <a:pt x="13680" y="39"/>
                  </a:cubicBezTo>
                  <a:lnTo>
                    <a:pt x="530" y="5837"/>
                  </a:lnTo>
                  <a:cubicBezTo>
                    <a:pt x="1" y="6072"/>
                    <a:pt x="248" y="6799"/>
                    <a:pt x="736" y="6799"/>
                  </a:cubicBezTo>
                  <a:cubicBezTo>
                    <a:pt x="803" y="6799"/>
                    <a:pt x="874" y="6786"/>
                    <a:pt x="948" y="6756"/>
                  </a:cubicBezTo>
                  <a:lnTo>
                    <a:pt x="14081" y="958"/>
                  </a:lnTo>
                  <a:cubicBezTo>
                    <a:pt x="14331" y="858"/>
                    <a:pt x="14448" y="557"/>
                    <a:pt x="14348" y="306"/>
                  </a:cubicBezTo>
                  <a:cubicBezTo>
                    <a:pt x="14261" y="107"/>
                    <a:pt x="14072" y="1"/>
                    <a:pt x="13878" y="1"/>
                  </a:cubicBez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4848598" y="3809429"/>
              <a:ext cx="46965" cy="38566"/>
            </a:xfrm>
            <a:custGeom>
              <a:avLst/>
              <a:gdLst/>
              <a:ahLst/>
              <a:cxnLst/>
              <a:rect l="l" t="t" r="r" b="b"/>
              <a:pathLst>
                <a:path w="1403" h="1152" extrusionOk="0">
                  <a:moveTo>
                    <a:pt x="703" y="1"/>
                  </a:moveTo>
                  <a:cubicBezTo>
                    <a:pt x="623" y="1"/>
                    <a:pt x="543" y="17"/>
                    <a:pt x="468" y="53"/>
                  </a:cubicBezTo>
                  <a:cubicBezTo>
                    <a:pt x="0" y="253"/>
                    <a:pt x="17" y="922"/>
                    <a:pt x="485" y="1105"/>
                  </a:cubicBezTo>
                  <a:cubicBezTo>
                    <a:pt x="562" y="1137"/>
                    <a:pt x="638" y="1152"/>
                    <a:pt x="712" y="1152"/>
                  </a:cubicBezTo>
                  <a:cubicBezTo>
                    <a:pt x="1101" y="1152"/>
                    <a:pt x="1402" y="744"/>
                    <a:pt x="1220" y="337"/>
                  </a:cubicBezTo>
                  <a:cubicBezTo>
                    <a:pt x="1134" y="128"/>
                    <a:pt x="922" y="1"/>
                    <a:pt x="703"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4879363" y="3879930"/>
              <a:ext cx="47133" cy="38901"/>
            </a:xfrm>
            <a:custGeom>
              <a:avLst/>
              <a:gdLst/>
              <a:ahLst/>
              <a:cxnLst/>
              <a:rect l="l" t="t" r="r" b="b"/>
              <a:pathLst>
                <a:path w="1408" h="1162" extrusionOk="0">
                  <a:moveTo>
                    <a:pt x="715" y="0"/>
                  </a:moveTo>
                  <a:cubicBezTo>
                    <a:pt x="637" y="0"/>
                    <a:pt x="559" y="17"/>
                    <a:pt x="485" y="52"/>
                  </a:cubicBezTo>
                  <a:cubicBezTo>
                    <a:pt x="0" y="252"/>
                    <a:pt x="17" y="937"/>
                    <a:pt x="501" y="1121"/>
                  </a:cubicBezTo>
                  <a:cubicBezTo>
                    <a:pt x="573" y="1149"/>
                    <a:pt x="645" y="1161"/>
                    <a:pt x="713" y="1161"/>
                  </a:cubicBezTo>
                  <a:cubicBezTo>
                    <a:pt x="1106" y="1161"/>
                    <a:pt x="1407" y="751"/>
                    <a:pt x="1236" y="353"/>
                  </a:cubicBezTo>
                  <a:cubicBezTo>
                    <a:pt x="1138" y="131"/>
                    <a:pt x="931" y="0"/>
                    <a:pt x="715"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4910663" y="3950632"/>
              <a:ext cx="47133" cy="38667"/>
            </a:xfrm>
            <a:custGeom>
              <a:avLst/>
              <a:gdLst/>
              <a:ahLst/>
              <a:cxnLst/>
              <a:rect l="l" t="t" r="r" b="b"/>
              <a:pathLst>
                <a:path w="1408" h="1155" extrusionOk="0">
                  <a:moveTo>
                    <a:pt x="703" y="1"/>
                  </a:moveTo>
                  <a:cubicBezTo>
                    <a:pt x="625" y="1"/>
                    <a:pt x="546" y="15"/>
                    <a:pt x="469" y="45"/>
                  </a:cubicBezTo>
                  <a:cubicBezTo>
                    <a:pt x="1" y="262"/>
                    <a:pt x="17" y="931"/>
                    <a:pt x="502" y="1115"/>
                  </a:cubicBezTo>
                  <a:cubicBezTo>
                    <a:pt x="572" y="1142"/>
                    <a:pt x="641" y="1154"/>
                    <a:pt x="709" y="1154"/>
                  </a:cubicBezTo>
                  <a:cubicBezTo>
                    <a:pt x="1094" y="1154"/>
                    <a:pt x="1408" y="744"/>
                    <a:pt x="1237" y="346"/>
                  </a:cubicBezTo>
                  <a:cubicBezTo>
                    <a:pt x="1138" y="123"/>
                    <a:pt x="928" y="1"/>
                    <a:pt x="703"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5460510" y="3539845"/>
              <a:ext cx="46965" cy="38566"/>
            </a:xfrm>
            <a:custGeom>
              <a:avLst/>
              <a:gdLst/>
              <a:ahLst/>
              <a:cxnLst/>
              <a:rect l="l" t="t" r="r" b="b"/>
              <a:pathLst>
                <a:path w="1403" h="1152" extrusionOk="0">
                  <a:moveTo>
                    <a:pt x="703" y="0"/>
                  </a:moveTo>
                  <a:cubicBezTo>
                    <a:pt x="624" y="0"/>
                    <a:pt x="543" y="17"/>
                    <a:pt x="468" y="52"/>
                  </a:cubicBezTo>
                  <a:cubicBezTo>
                    <a:pt x="0" y="253"/>
                    <a:pt x="17" y="921"/>
                    <a:pt x="485" y="1105"/>
                  </a:cubicBezTo>
                  <a:cubicBezTo>
                    <a:pt x="562" y="1137"/>
                    <a:pt x="638" y="1151"/>
                    <a:pt x="712" y="1151"/>
                  </a:cubicBezTo>
                  <a:cubicBezTo>
                    <a:pt x="1101" y="1151"/>
                    <a:pt x="1403" y="744"/>
                    <a:pt x="1220" y="336"/>
                  </a:cubicBezTo>
                  <a:cubicBezTo>
                    <a:pt x="1134" y="128"/>
                    <a:pt x="922" y="0"/>
                    <a:pt x="703"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5491810" y="3610312"/>
              <a:ext cx="46597" cy="38901"/>
            </a:xfrm>
            <a:custGeom>
              <a:avLst/>
              <a:gdLst/>
              <a:ahLst/>
              <a:cxnLst/>
              <a:rect l="l" t="t" r="r" b="b"/>
              <a:pathLst>
                <a:path w="1392" h="1162" extrusionOk="0">
                  <a:moveTo>
                    <a:pt x="699" y="1"/>
                  </a:moveTo>
                  <a:cubicBezTo>
                    <a:pt x="622" y="1"/>
                    <a:pt x="543" y="17"/>
                    <a:pt x="469" y="52"/>
                  </a:cubicBezTo>
                  <a:cubicBezTo>
                    <a:pt x="1" y="253"/>
                    <a:pt x="1" y="938"/>
                    <a:pt x="485" y="1122"/>
                  </a:cubicBezTo>
                  <a:cubicBezTo>
                    <a:pt x="558" y="1149"/>
                    <a:pt x="629" y="1162"/>
                    <a:pt x="698" y="1162"/>
                  </a:cubicBezTo>
                  <a:cubicBezTo>
                    <a:pt x="1090" y="1162"/>
                    <a:pt x="1391" y="751"/>
                    <a:pt x="1221" y="353"/>
                  </a:cubicBezTo>
                  <a:cubicBezTo>
                    <a:pt x="1122" y="132"/>
                    <a:pt x="915" y="1"/>
                    <a:pt x="699"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5522575" y="3681115"/>
              <a:ext cx="47133" cy="38566"/>
            </a:xfrm>
            <a:custGeom>
              <a:avLst/>
              <a:gdLst/>
              <a:ahLst/>
              <a:cxnLst/>
              <a:rect l="l" t="t" r="r" b="b"/>
              <a:pathLst>
                <a:path w="1408" h="1152" extrusionOk="0">
                  <a:moveTo>
                    <a:pt x="693" y="0"/>
                  </a:moveTo>
                  <a:cubicBezTo>
                    <a:pt x="618" y="0"/>
                    <a:pt x="543" y="14"/>
                    <a:pt x="469" y="43"/>
                  </a:cubicBezTo>
                  <a:cubicBezTo>
                    <a:pt x="1" y="260"/>
                    <a:pt x="18" y="928"/>
                    <a:pt x="502" y="1112"/>
                  </a:cubicBezTo>
                  <a:cubicBezTo>
                    <a:pt x="572" y="1139"/>
                    <a:pt x="641" y="1152"/>
                    <a:pt x="709" y="1152"/>
                  </a:cubicBezTo>
                  <a:cubicBezTo>
                    <a:pt x="1094" y="1152"/>
                    <a:pt x="1408" y="742"/>
                    <a:pt x="1237" y="343"/>
                  </a:cubicBezTo>
                  <a:cubicBezTo>
                    <a:pt x="1136" y="129"/>
                    <a:pt x="921" y="0"/>
                    <a:pt x="693"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4592404" y="3838587"/>
              <a:ext cx="988918" cy="575612"/>
            </a:xfrm>
            <a:custGeom>
              <a:avLst/>
              <a:gdLst/>
              <a:ahLst/>
              <a:cxnLst/>
              <a:rect l="l" t="t" r="r" b="b"/>
              <a:pathLst>
                <a:path w="29542" h="17194" extrusionOk="0">
                  <a:moveTo>
                    <a:pt x="25865" y="0"/>
                  </a:moveTo>
                  <a:lnTo>
                    <a:pt x="2691" y="1437"/>
                  </a:lnTo>
                  <a:cubicBezTo>
                    <a:pt x="2824" y="3676"/>
                    <a:pt x="1955" y="4361"/>
                    <a:pt x="1" y="4495"/>
                  </a:cubicBezTo>
                  <a:lnTo>
                    <a:pt x="619" y="14503"/>
                  </a:lnTo>
                  <a:cubicBezTo>
                    <a:pt x="794" y="14492"/>
                    <a:pt x="959" y="14486"/>
                    <a:pt x="1115" y="14486"/>
                  </a:cubicBezTo>
                  <a:cubicBezTo>
                    <a:pt x="3638" y="14486"/>
                    <a:pt x="3598" y="15966"/>
                    <a:pt x="3676" y="17193"/>
                  </a:cubicBezTo>
                  <a:lnTo>
                    <a:pt x="26851" y="15757"/>
                  </a:lnTo>
                  <a:cubicBezTo>
                    <a:pt x="26718" y="14019"/>
                    <a:pt x="27553" y="12816"/>
                    <a:pt x="29541" y="12699"/>
                  </a:cubicBezTo>
                  <a:lnTo>
                    <a:pt x="28923" y="2690"/>
                  </a:lnTo>
                  <a:cubicBezTo>
                    <a:pt x="28711" y="2702"/>
                    <a:pt x="28513" y="2708"/>
                    <a:pt x="28327" y="2708"/>
                  </a:cubicBezTo>
                  <a:cubicBezTo>
                    <a:pt x="26556" y="2708"/>
                    <a:pt x="25971" y="2148"/>
                    <a:pt x="25865" y="0"/>
                  </a:cubicBezTo>
                  <a:close/>
                </a:path>
              </a:pathLst>
            </a:custGeom>
            <a:solidFill>
              <a:srgbClr val="FAD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4684129" y="3888935"/>
              <a:ext cx="804906" cy="474343"/>
            </a:xfrm>
            <a:custGeom>
              <a:avLst/>
              <a:gdLst/>
              <a:ahLst/>
              <a:cxnLst/>
              <a:rect l="l" t="t" r="r" b="b"/>
              <a:pathLst>
                <a:path w="24045" h="14169" extrusionOk="0">
                  <a:moveTo>
                    <a:pt x="20724" y="413"/>
                  </a:moveTo>
                  <a:cubicBezTo>
                    <a:pt x="20739" y="720"/>
                    <a:pt x="20787" y="1031"/>
                    <a:pt x="20870" y="1320"/>
                  </a:cubicBezTo>
                  <a:cubicBezTo>
                    <a:pt x="20920" y="1537"/>
                    <a:pt x="21003" y="1738"/>
                    <a:pt x="21120" y="1922"/>
                  </a:cubicBezTo>
                  <a:cubicBezTo>
                    <a:pt x="21304" y="2156"/>
                    <a:pt x="21538" y="2339"/>
                    <a:pt x="21822" y="2440"/>
                  </a:cubicBezTo>
                  <a:cubicBezTo>
                    <a:pt x="22114" y="2527"/>
                    <a:pt x="22418" y="2576"/>
                    <a:pt x="22724" y="2576"/>
                  </a:cubicBezTo>
                  <a:cubicBezTo>
                    <a:pt x="22769" y="2576"/>
                    <a:pt x="22814" y="2575"/>
                    <a:pt x="22858" y="2573"/>
                  </a:cubicBezTo>
                  <a:cubicBezTo>
                    <a:pt x="22965" y="2573"/>
                    <a:pt x="23065" y="2573"/>
                    <a:pt x="23171" y="2569"/>
                  </a:cubicBezTo>
                  <a:lnTo>
                    <a:pt x="23171" y="2569"/>
                  </a:lnTo>
                  <a:lnTo>
                    <a:pt x="23649" y="10193"/>
                  </a:lnTo>
                  <a:lnTo>
                    <a:pt x="23649" y="10193"/>
                  </a:lnTo>
                  <a:cubicBezTo>
                    <a:pt x="22958" y="10269"/>
                    <a:pt x="22425" y="10512"/>
                    <a:pt x="22073" y="10894"/>
                  </a:cubicBezTo>
                  <a:cubicBezTo>
                    <a:pt x="21672" y="11345"/>
                    <a:pt x="21455" y="11930"/>
                    <a:pt x="21488" y="12548"/>
                  </a:cubicBezTo>
                  <a:cubicBezTo>
                    <a:pt x="21488" y="12573"/>
                    <a:pt x="21488" y="12599"/>
                    <a:pt x="21488" y="12627"/>
                  </a:cubicBezTo>
                  <a:lnTo>
                    <a:pt x="21488" y="12627"/>
                  </a:lnTo>
                  <a:lnTo>
                    <a:pt x="3332" y="13773"/>
                  </a:lnTo>
                  <a:lnTo>
                    <a:pt x="3332" y="13773"/>
                  </a:lnTo>
                  <a:cubicBezTo>
                    <a:pt x="3323" y="13586"/>
                    <a:pt x="3313" y="13384"/>
                    <a:pt x="3276" y="13183"/>
                  </a:cubicBezTo>
                  <a:cubicBezTo>
                    <a:pt x="3259" y="12983"/>
                    <a:pt x="3192" y="12782"/>
                    <a:pt x="3125" y="12598"/>
                  </a:cubicBezTo>
                  <a:cubicBezTo>
                    <a:pt x="2992" y="12298"/>
                    <a:pt x="2758" y="12047"/>
                    <a:pt x="2457" y="11880"/>
                  </a:cubicBezTo>
                  <a:cubicBezTo>
                    <a:pt x="2078" y="11705"/>
                    <a:pt x="1673" y="11606"/>
                    <a:pt x="1265" y="11606"/>
                  </a:cubicBezTo>
                  <a:cubicBezTo>
                    <a:pt x="1206" y="11606"/>
                    <a:pt x="1146" y="11608"/>
                    <a:pt x="1087" y="11613"/>
                  </a:cubicBezTo>
                  <a:cubicBezTo>
                    <a:pt x="1026" y="11613"/>
                    <a:pt x="960" y="11613"/>
                    <a:pt x="892" y="11615"/>
                  </a:cubicBezTo>
                  <a:lnTo>
                    <a:pt x="892" y="11615"/>
                  </a:lnTo>
                  <a:lnTo>
                    <a:pt x="413" y="3980"/>
                  </a:lnTo>
                  <a:lnTo>
                    <a:pt x="413" y="3980"/>
                  </a:lnTo>
                  <a:cubicBezTo>
                    <a:pt x="694" y="3956"/>
                    <a:pt x="963" y="3908"/>
                    <a:pt x="1220" y="3826"/>
                  </a:cubicBezTo>
                  <a:cubicBezTo>
                    <a:pt x="1638" y="3726"/>
                    <a:pt x="2006" y="3476"/>
                    <a:pt x="2240" y="3125"/>
                  </a:cubicBezTo>
                  <a:cubicBezTo>
                    <a:pt x="2490" y="2690"/>
                    <a:pt x="2607" y="2206"/>
                    <a:pt x="2574" y="1704"/>
                  </a:cubicBezTo>
                  <a:cubicBezTo>
                    <a:pt x="2574" y="1656"/>
                    <a:pt x="2574" y="1600"/>
                    <a:pt x="2572" y="1542"/>
                  </a:cubicBezTo>
                  <a:lnTo>
                    <a:pt x="2572" y="1542"/>
                  </a:lnTo>
                  <a:lnTo>
                    <a:pt x="20724" y="413"/>
                  </a:lnTo>
                  <a:close/>
                  <a:moveTo>
                    <a:pt x="21087" y="0"/>
                  </a:moveTo>
                  <a:lnTo>
                    <a:pt x="2173" y="1186"/>
                  </a:lnTo>
                  <a:lnTo>
                    <a:pt x="2173" y="1370"/>
                  </a:lnTo>
                  <a:cubicBezTo>
                    <a:pt x="2190" y="1487"/>
                    <a:pt x="2190" y="1604"/>
                    <a:pt x="2190" y="1704"/>
                  </a:cubicBezTo>
                  <a:cubicBezTo>
                    <a:pt x="2190" y="2005"/>
                    <a:pt x="2156" y="2306"/>
                    <a:pt x="2073" y="2607"/>
                  </a:cubicBezTo>
                  <a:cubicBezTo>
                    <a:pt x="1972" y="2924"/>
                    <a:pt x="1738" y="3175"/>
                    <a:pt x="1454" y="3325"/>
                  </a:cubicBezTo>
                  <a:cubicBezTo>
                    <a:pt x="1053" y="3509"/>
                    <a:pt x="636" y="3609"/>
                    <a:pt x="201" y="3626"/>
                  </a:cubicBezTo>
                  <a:lnTo>
                    <a:pt x="1" y="3626"/>
                  </a:lnTo>
                  <a:lnTo>
                    <a:pt x="535" y="12014"/>
                  </a:lnTo>
                  <a:lnTo>
                    <a:pt x="719" y="11997"/>
                  </a:lnTo>
                  <a:lnTo>
                    <a:pt x="1087" y="11997"/>
                  </a:lnTo>
                  <a:cubicBezTo>
                    <a:pt x="1126" y="11995"/>
                    <a:pt x="1164" y="11994"/>
                    <a:pt x="1203" y="11994"/>
                  </a:cubicBezTo>
                  <a:cubicBezTo>
                    <a:pt x="1545" y="11994"/>
                    <a:pt x="1874" y="12061"/>
                    <a:pt x="2190" y="12181"/>
                  </a:cubicBezTo>
                  <a:cubicBezTo>
                    <a:pt x="2340" y="12248"/>
                    <a:pt x="2490" y="12348"/>
                    <a:pt x="2607" y="12481"/>
                  </a:cubicBezTo>
                  <a:cubicBezTo>
                    <a:pt x="2758" y="12682"/>
                    <a:pt x="2858" y="12916"/>
                    <a:pt x="2891" y="13166"/>
                  </a:cubicBezTo>
                  <a:cubicBezTo>
                    <a:pt x="2925" y="13434"/>
                    <a:pt x="2958" y="13701"/>
                    <a:pt x="2958" y="13985"/>
                  </a:cubicBezTo>
                  <a:lnTo>
                    <a:pt x="2975" y="14169"/>
                  </a:lnTo>
                  <a:lnTo>
                    <a:pt x="21889" y="12999"/>
                  </a:lnTo>
                  <a:lnTo>
                    <a:pt x="21889" y="12799"/>
                  </a:lnTo>
                  <a:cubicBezTo>
                    <a:pt x="21872" y="12715"/>
                    <a:pt x="21872" y="12632"/>
                    <a:pt x="21872" y="12548"/>
                  </a:cubicBezTo>
                  <a:cubicBezTo>
                    <a:pt x="21839" y="12030"/>
                    <a:pt x="22023" y="11546"/>
                    <a:pt x="22340" y="11161"/>
                  </a:cubicBezTo>
                  <a:cubicBezTo>
                    <a:pt x="22658" y="10827"/>
                    <a:pt x="23142" y="10610"/>
                    <a:pt x="23861" y="10560"/>
                  </a:cubicBezTo>
                  <a:lnTo>
                    <a:pt x="24044" y="10560"/>
                  </a:lnTo>
                  <a:lnTo>
                    <a:pt x="24044" y="10359"/>
                  </a:lnTo>
                  <a:lnTo>
                    <a:pt x="23526" y="2172"/>
                  </a:lnTo>
                  <a:lnTo>
                    <a:pt x="23343" y="2172"/>
                  </a:lnTo>
                  <a:cubicBezTo>
                    <a:pt x="23176" y="2189"/>
                    <a:pt x="23008" y="2189"/>
                    <a:pt x="22858" y="2189"/>
                  </a:cubicBezTo>
                  <a:cubicBezTo>
                    <a:pt x="22812" y="2192"/>
                    <a:pt x="22766" y="2193"/>
                    <a:pt x="22719" y="2193"/>
                  </a:cubicBezTo>
                  <a:cubicBezTo>
                    <a:pt x="22493" y="2193"/>
                    <a:pt x="22258" y="2161"/>
                    <a:pt x="22023" y="2105"/>
                  </a:cubicBezTo>
                  <a:cubicBezTo>
                    <a:pt x="21889" y="2055"/>
                    <a:pt x="21755" y="1988"/>
                    <a:pt x="21638" y="1905"/>
                  </a:cubicBezTo>
                  <a:cubicBezTo>
                    <a:pt x="21455" y="1755"/>
                    <a:pt x="21321" y="1554"/>
                    <a:pt x="21271" y="1320"/>
                  </a:cubicBezTo>
                  <a:cubicBezTo>
                    <a:pt x="21171" y="953"/>
                    <a:pt x="21104" y="585"/>
                    <a:pt x="21104" y="201"/>
                  </a:cubicBezTo>
                  <a:lnTo>
                    <a:pt x="21087" y="0"/>
                  </a:ln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4878224" y="4063983"/>
              <a:ext cx="68825" cy="142112"/>
            </a:xfrm>
            <a:custGeom>
              <a:avLst/>
              <a:gdLst/>
              <a:ahLst/>
              <a:cxnLst/>
              <a:rect l="l" t="t" r="r" b="b"/>
              <a:pathLst>
                <a:path w="2056" h="4245" extrusionOk="0">
                  <a:moveTo>
                    <a:pt x="2022" y="1"/>
                  </a:moveTo>
                  <a:lnTo>
                    <a:pt x="1" y="135"/>
                  </a:lnTo>
                  <a:lnTo>
                    <a:pt x="34" y="719"/>
                  </a:lnTo>
                  <a:lnTo>
                    <a:pt x="719" y="686"/>
                  </a:lnTo>
                  <a:lnTo>
                    <a:pt x="936" y="4245"/>
                  </a:lnTo>
                  <a:lnTo>
                    <a:pt x="1588" y="4211"/>
                  </a:lnTo>
                  <a:lnTo>
                    <a:pt x="1371" y="636"/>
                  </a:lnTo>
                  <a:lnTo>
                    <a:pt x="2056" y="602"/>
                  </a:lnTo>
                  <a:lnTo>
                    <a:pt x="2022"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4955421" y="4062309"/>
              <a:ext cx="30228" cy="140438"/>
            </a:xfrm>
            <a:custGeom>
              <a:avLst/>
              <a:gdLst/>
              <a:ahLst/>
              <a:cxnLst/>
              <a:rect l="l" t="t" r="r" b="b"/>
              <a:pathLst>
                <a:path w="903" h="4195" extrusionOk="0">
                  <a:moveTo>
                    <a:pt x="652" y="1"/>
                  </a:moveTo>
                  <a:lnTo>
                    <a:pt x="0" y="34"/>
                  </a:lnTo>
                  <a:lnTo>
                    <a:pt x="251" y="4195"/>
                  </a:lnTo>
                  <a:lnTo>
                    <a:pt x="903" y="4161"/>
                  </a:lnTo>
                  <a:lnTo>
                    <a:pt x="652"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4991776" y="4057689"/>
              <a:ext cx="72741" cy="142413"/>
            </a:xfrm>
            <a:custGeom>
              <a:avLst/>
              <a:gdLst/>
              <a:ahLst/>
              <a:cxnLst/>
              <a:rect l="l" t="t" r="r" b="b"/>
              <a:pathLst>
                <a:path w="2173" h="4254" extrusionOk="0">
                  <a:moveTo>
                    <a:pt x="1068" y="1"/>
                  </a:moveTo>
                  <a:cubicBezTo>
                    <a:pt x="1031" y="1"/>
                    <a:pt x="992" y="2"/>
                    <a:pt x="953" y="5"/>
                  </a:cubicBezTo>
                  <a:cubicBezTo>
                    <a:pt x="318" y="39"/>
                    <a:pt x="0" y="440"/>
                    <a:pt x="51" y="1108"/>
                  </a:cubicBezTo>
                  <a:lnTo>
                    <a:pt x="184" y="3263"/>
                  </a:lnTo>
                  <a:cubicBezTo>
                    <a:pt x="216" y="3891"/>
                    <a:pt x="542" y="4254"/>
                    <a:pt x="1108" y="4254"/>
                  </a:cubicBezTo>
                  <a:cubicBezTo>
                    <a:pt x="1144" y="4254"/>
                    <a:pt x="1182" y="4252"/>
                    <a:pt x="1220" y="4249"/>
                  </a:cubicBezTo>
                  <a:cubicBezTo>
                    <a:pt x="1872" y="4216"/>
                    <a:pt x="2173" y="3815"/>
                    <a:pt x="2139" y="3146"/>
                  </a:cubicBezTo>
                  <a:lnTo>
                    <a:pt x="2106" y="2595"/>
                  </a:lnTo>
                  <a:lnTo>
                    <a:pt x="1488" y="2628"/>
                  </a:lnTo>
                  <a:lnTo>
                    <a:pt x="1521" y="3230"/>
                  </a:lnTo>
                  <a:cubicBezTo>
                    <a:pt x="1538" y="3531"/>
                    <a:pt x="1404" y="3648"/>
                    <a:pt x="1203" y="3648"/>
                  </a:cubicBezTo>
                  <a:cubicBezTo>
                    <a:pt x="1190" y="3649"/>
                    <a:pt x="1176" y="3649"/>
                    <a:pt x="1162" y="3649"/>
                  </a:cubicBezTo>
                  <a:cubicBezTo>
                    <a:pt x="983" y="3649"/>
                    <a:pt x="851" y="3543"/>
                    <a:pt x="836" y="3263"/>
                  </a:cubicBezTo>
                  <a:lnTo>
                    <a:pt x="702" y="1024"/>
                  </a:lnTo>
                  <a:cubicBezTo>
                    <a:pt x="686" y="724"/>
                    <a:pt x="802" y="607"/>
                    <a:pt x="1020" y="590"/>
                  </a:cubicBezTo>
                  <a:cubicBezTo>
                    <a:pt x="1032" y="589"/>
                    <a:pt x="1044" y="588"/>
                    <a:pt x="1056" y="588"/>
                  </a:cubicBezTo>
                  <a:cubicBezTo>
                    <a:pt x="1236" y="588"/>
                    <a:pt x="1355" y="708"/>
                    <a:pt x="1371" y="974"/>
                  </a:cubicBezTo>
                  <a:lnTo>
                    <a:pt x="1404" y="1425"/>
                  </a:lnTo>
                  <a:lnTo>
                    <a:pt x="2022" y="1392"/>
                  </a:lnTo>
                  <a:lnTo>
                    <a:pt x="2005" y="991"/>
                  </a:lnTo>
                  <a:cubicBezTo>
                    <a:pt x="1958" y="363"/>
                    <a:pt x="1646" y="1"/>
                    <a:pt x="1068"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5070077" y="4051697"/>
              <a:ext cx="81143" cy="143786"/>
            </a:xfrm>
            <a:custGeom>
              <a:avLst/>
              <a:gdLst/>
              <a:ahLst/>
              <a:cxnLst/>
              <a:rect l="l" t="t" r="r" b="b"/>
              <a:pathLst>
                <a:path w="2424" h="4295" extrusionOk="0">
                  <a:moveTo>
                    <a:pt x="2156" y="0"/>
                  </a:moveTo>
                  <a:lnTo>
                    <a:pt x="1504" y="50"/>
                  </a:lnTo>
                  <a:lnTo>
                    <a:pt x="769" y="1905"/>
                  </a:lnTo>
                  <a:lnTo>
                    <a:pt x="652" y="101"/>
                  </a:lnTo>
                  <a:lnTo>
                    <a:pt x="1" y="134"/>
                  </a:lnTo>
                  <a:lnTo>
                    <a:pt x="251" y="4294"/>
                  </a:lnTo>
                  <a:lnTo>
                    <a:pt x="903" y="4261"/>
                  </a:lnTo>
                  <a:lnTo>
                    <a:pt x="836" y="2974"/>
                  </a:lnTo>
                  <a:lnTo>
                    <a:pt x="1003" y="2590"/>
                  </a:lnTo>
                  <a:lnTo>
                    <a:pt x="1755" y="4211"/>
                  </a:lnTo>
                  <a:lnTo>
                    <a:pt x="2423" y="4161"/>
                  </a:lnTo>
                  <a:lnTo>
                    <a:pt x="1371" y="1922"/>
                  </a:lnTo>
                  <a:lnTo>
                    <a:pt x="2156"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5152294" y="4047780"/>
              <a:ext cx="68289" cy="142681"/>
            </a:xfrm>
            <a:custGeom>
              <a:avLst/>
              <a:gdLst/>
              <a:ahLst/>
              <a:cxnLst/>
              <a:rect l="l" t="t" r="r" b="b"/>
              <a:pathLst>
                <a:path w="2040" h="4262" extrusionOk="0">
                  <a:moveTo>
                    <a:pt x="1789" y="0"/>
                  </a:moveTo>
                  <a:lnTo>
                    <a:pt x="1" y="101"/>
                  </a:lnTo>
                  <a:lnTo>
                    <a:pt x="251" y="4261"/>
                  </a:lnTo>
                  <a:lnTo>
                    <a:pt x="2039" y="4161"/>
                  </a:lnTo>
                  <a:lnTo>
                    <a:pt x="2006" y="3559"/>
                  </a:lnTo>
                  <a:lnTo>
                    <a:pt x="870" y="3626"/>
                  </a:lnTo>
                  <a:lnTo>
                    <a:pt x="803" y="2406"/>
                  </a:lnTo>
                  <a:lnTo>
                    <a:pt x="1705" y="2356"/>
                  </a:lnTo>
                  <a:lnTo>
                    <a:pt x="1655" y="1755"/>
                  </a:lnTo>
                  <a:lnTo>
                    <a:pt x="769" y="1822"/>
                  </a:lnTo>
                  <a:lnTo>
                    <a:pt x="686" y="652"/>
                  </a:lnTo>
                  <a:lnTo>
                    <a:pt x="1822" y="585"/>
                  </a:lnTo>
                  <a:lnTo>
                    <a:pt x="1789"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5218878" y="4042759"/>
              <a:ext cx="69360" cy="142079"/>
            </a:xfrm>
            <a:custGeom>
              <a:avLst/>
              <a:gdLst/>
              <a:ahLst/>
              <a:cxnLst/>
              <a:rect l="l" t="t" r="r" b="b"/>
              <a:pathLst>
                <a:path w="2072" h="4244" extrusionOk="0">
                  <a:moveTo>
                    <a:pt x="2022" y="0"/>
                  </a:moveTo>
                  <a:lnTo>
                    <a:pt x="0" y="134"/>
                  </a:lnTo>
                  <a:lnTo>
                    <a:pt x="50" y="718"/>
                  </a:lnTo>
                  <a:lnTo>
                    <a:pt x="735" y="685"/>
                  </a:lnTo>
                  <a:lnTo>
                    <a:pt x="953" y="4244"/>
                  </a:lnTo>
                  <a:lnTo>
                    <a:pt x="1604" y="4211"/>
                  </a:lnTo>
                  <a:lnTo>
                    <a:pt x="1387" y="635"/>
                  </a:lnTo>
                  <a:lnTo>
                    <a:pt x="2072" y="602"/>
                  </a:lnTo>
                  <a:lnTo>
                    <a:pt x="2022"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4814285" y="3940355"/>
              <a:ext cx="520369" cy="63842"/>
            </a:xfrm>
            <a:custGeom>
              <a:avLst/>
              <a:gdLst/>
              <a:ahLst/>
              <a:cxnLst/>
              <a:rect l="l" t="t" r="r" b="b"/>
              <a:pathLst>
                <a:path w="15545" h="1907" extrusionOk="0">
                  <a:moveTo>
                    <a:pt x="15022" y="0"/>
                  </a:moveTo>
                  <a:cubicBezTo>
                    <a:pt x="15013" y="0"/>
                    <a:pt x="15003" y="1"/>
                    <a:pt x="14993" y="1"/>
                  </a:cubicBezTo>
                  <a:lnTo>
                    <a:pt x="657" y="904"/>
                  </a:lnTo>
                  <a:cubicBezTo>
                    <a:pt x="0" y="936"/>
                    <a:pt x="54" y="1907"/>
                    <a:pt x="692" y="1907"/>
                  </a:cubicBezTo>
                  <a:cubicBezTo>
                    <a:pt x="703" y="1907"/>
                    <a:pt x="713" y="1907"/>
                    <a:pt x="724" y="1906"/>
                  </a:cubicBezTo>
                  <a:lnTo>
                    <a:pt x="15060" y="1004"/>
                  </a:lnTo>
                  <a:cubicBezTo>
                    <a:pt x="15328" y="987"/>
                    <a:pt x="15545" y="753"/>
                    <a:pt x="15528" y="469"/>
                  </a:cubicBezTo>
                  <a:cubicBezTo>
                    <a:pt x="15512" y="212"/>
                    <a:pt x="15279" y="0"/>
                    <a:pt x="15022" y="0"/>
                  </a:cubicBez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4832898" y="4248538"/>
              <a:ext cx="520771" cy="63909"/>
            </a:xfrm>
            <a:custGeom>
              <a:avLst/>
              <a:gdLst/>
              <a:ahLst/>
              <a:cxnLst/>
              <a:rect l="l" t="t" r="r" b="b"/>
              <a:pathLst>
                <a:path w="15557" h="1909" extrusionOk="0">
                  <a:moveTo>
                    <a:pt x="15038" y="1"/>
                  </a:moveTo>
                  <a:cubicBezTo>
                    <a:pt x="15028" y="1"/>
                    <a:pt x="15017" y="1"/>
                    <a:pt x="15006" y="2"/>
                  </a:cubicBezTo>
                  <a:lnTo>
                    <a:pt x="670" y="887"/>
                  </a:lnTo>
                  <a:cubicBezTo>
                    <a:pt x="1" y="920"/>
                    <a:pt x="49" y="1908"/>
                    <a:pt x="689" y="1908"/>
                  </a:cubicBezTo>
                  <a:cubicBezTo>
                    <a:pt x="704" y="1908"/>
                    <a:pt x="720" y="1908"/>
                    <a:pt x="736" y="1907"/>
                  </a:cubicBezTo>
                  <a:lnTo>
                    <a:pt x="15072" y="1004"/>
                  </a:lnTo>
                  <a:cubicBezTo>
                    <a:pt x="15340" y="988"/>
                    <a:pt x="15557" y="754"/>
                    <a:pt x="15540" y="470"/>
                  </a:cubicBezTo>
                  <a:cubicBezTo>
                    <a:pt x="15524" y="197"/>
                    <a:pt x="15307" y="1"/>
                    <a:pt x="15038" y="1"/>
                  </a:cubicBez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4722727" y="4050559"/>
              <a:ext cx="45559" cy="38901"/>
            </a:xfrm>
            <a:custGeom>
              <a:avLst/>
              <a:gdLst/>
              <a:ahLst/>
              <a:cxnLst/>
              <a:rect l="l" t="t" r="r" b="b"/>
              <a:pathLst>
                <a:path w="1361" h="1162" extrusionOk="0">
                  <a:moveTo>
                    <a:pt x="766" y="0"/>
                  </a:moveTo>
                  <a:cubicBezTo>
                    <a:pt x="756" y="0"/>
                    <a:pt x="746" y="0"/>
                    <a:pt x="736" y="1"/>
                  </a:cubicBezTo>
                  <a:cubicBezTo>
                    <a:pt x="218" y="34"/>
                    <a:pt x="1" y="669"/>
                    <a:pt x="385" y="1020"/>
                  </a:cubicBezTo>
                  <a:cubicBezTo>
                    <a:pt x="497" y="1118"/>
                    <a:pt x="628" y="1161"/>
                    <a:pt x="756" y="1161"/>
                  </a:cubicBezTo>
                  <a:cubicBezTo>
                    <a:pt x="1067" y="1161"/>
                    <a:pt x="1361" y="907"/>
                    <a:pt x="1337" y="552"/>
                  </a:cubicBezTo>
                  <a:cubicBezTo>
                    <a:pt x="1321" y="245"/>
                    <a:pt x="1070" y="0"/>
                    <a:pt x="766"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4727213" y="4127722"/>
              <a:ext cx="46129" cy="38700"/>
            </a:xfrm>
            <a:custGeom>
              <a:avLst/>
              <a:gdLst/>
              <a:ahLst/>
              <a:cxnLst/>
              <a:rect l="l" t="t" r="r" b="b"/>
              <a:pathLst>
                <a:path w="1378" h="1156" extrusionOk="0">
                  <a:moveTo>
                    <a:pt x="767" y="1"/>
                  </a:moveTo>
                  <a:cubicBezTo>
                    <a:pt x="757" y="1"/>
                    <a:pt x="746" y="1"/>
                    <a:pt x="735" y="2"/>
                  </a:cubicBezTo>
                  <a:cubicBezTo>
                    <a:pt x="218" y="35"/>
                    <a:pt x="0" y="670"/>
                    <a:pt x="385" y="1004"/>
                  </a:cubicBezTo>
                  <a:cubicBezTo>
                    <a:pt x="500" y="1109"/>
                    <a:pt x="635" y="1156"/>
                    <a:pt x="768" y="1156"/>
                  </a:cubicBezTo>
                  <a:cubicBezTo>
                    <a:pt x="1080" y="1156"/>
                    <a:pt x="1377" y="899"/>
                    <a:pt x="1354" y="536"/>
                  </a:cubicBezTo>
                  <a:cubicBezTo>
                    <a:pt x="1321" y="230"/>
                    <a:pt x="1071" y="1"/>
                    <a:pt x="767"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4732234" y="4204918"/>
              <a:ext cx="45559" cy="38466"/>
            </a:xfrm>
            <a:custGeom>
              <a:avLst/>
              <a:gdLst/>
              <a:ahLst/>
              <a:cxnLst/>
              <a:rect l="l" t="t" r="r" b="b"/>
              <a:pathLst>
                <a:path w="1361" h="1149" extrusionOk="0">
                  <a:moveTo>
                    <a:pt x="768" y="1"/>
                  </a:moveTo>
                  <a:cubicBezTo>
                    <a:pt x="757" y="1"/>
                    <a:pt x="747" y="1"/>
                    <a:pt x="736" y="1"/>
                  </a:cubicBezTo>
                  <a:cubicBezTo>
                    <a:pt x="218" y="35"/>
                    <a:pt x="1" y="670"/>
                    <a:pt x="385" y="1004"/>
                  </a:cubicBezTo>
                  <a:cubicBezTo>
                    <a:pt x="499" y="1104"/>
                    <a:pt x="633" y="1148"/>
                    <a:pt x="764" y="1148"/>
                  </a:cubicBezTo>
                  <a:cubicBezTo>
                    <a:pt x="1071" y="1148"/>
                    <a:pt x="1361" y="900"/>
                    <a:pt x="1337" y="536"/>
                  </a:cubicBezTo>
                  <a:cubicBezTo>
                    <a:pt x="1321" y="229"/>
                    <a:pt x="1071" y="1"/>
                    <a:pt x="768"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5390009" y="4009149"/>
              <a:ext cx="45593" cy="38700"/>
            </a:xfrm>
            <a:custGeom>
              <a:avLst/>
              <a:gdLst/>
              <a:ahLst/>
              <a:cxnLst/>
              <a:rect l="l" t="t" r="r" b="b"/>
              <a:pathLst>
                <a:path w="1362" h="1156" extrusionOk="0">
                  <a:moveTo>
                    <a:pt x="768" y="1"/>
                  </a:moveTo>
                  <a:cubicBezTo>
                    <a:pt x="757" y="1"/>
                    <a:pt x="747" y="1"/>
                    <a:pt x="736" y="1"/>
                  </a:cubicBezTo>
                  <a:cubicBezTo>
                    <a:pt x="218" y="35"/>
                    <a:pt x="1" y="670"/>
                    <a:pt x="385" y="1004"/>
                  </a:cubicBezTo>
                  <a:cubicBezTo>
                    <a:pt x="500" y="1109"/>
                    <a:pt x="635" y="1156"/>
                    <a:pt x="766" y="1156"/>
                  </a:cubicBezTo>
                  <a:cubicBezTo>
                    <a:pt x="1073" y="1156"/>
                    <a:pt x="1361" y="899"/>
                    <a:pt x="1338" y="536"/>
                  </a:cubicBezTo>
                  <a:cubicBezTo>
                    <a:pt x="1322" y="229"/>
                    <a:pt x="1071" y="1"/>
                    <a:pt x="768"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5395064" y="4086345"/>
              <a:ext cx="45559" cy="38432"/>
            </a:xfrm>
            <a:custGeom>
              <a:avLst/>
              <a:gdLst/>
              <a:ahLst/>
              <a:cxnLst/>
              <a:rect l="l" t="t" r="r" b="b"/>
              <a:pathLst>
                <a:path w="1361" h="1148" extrusionOk="0">
                  <a:moveTo>
                    <a:pt x="751" y="0"/>
                  </a:moveTo>
                  <a:cubicBezTo>
                    <a:pt x="740" y="0"/>
                    <a:pt x="730" y="1"/>
                    <a:pt x="719" y="1"/>
                  </a:cubicBezTo>
                  <a:cubicBezTo>
                    <a:pt x="218" y="35"/>
                    <a:pt x="0" y="670"/>
                    <a:pt x="385" y="1004"/>
                  </a:cubicBezTo>
                  <a:cubicBezTo>
                    <a:pt x="499" y="1103"/>
                    <a:pt x="633" y="1148"/>
                    <a:pt x="763" y="1148"/>
                  </a:cubicBezTo>
                  <a:cubicBezTo>
                    <a:pt x="1071" y="1148"/>
                    <a:pt x="1360" y="900"/>
                    <a:pt x="1337" y="536"/>
                  </a:cubicBezTo>
                  <a:cubicBezTo>
                    <a:pt x="1321" y="229"/>
                    <a:pt x="1055" y="0"/>
                    <a:pt x="751"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5399550" y="4162972"/>
              <a:ext cx="45727" cy="38901"/>
            </a:xfrm>
            <a:custGeom>
              <a:avLst/>
              <a:gdLst/>
              <a:ahLst/>
              <a:cxnLst/>
              <a:rect l="l" t="t" r="r" b="b"/>
              <a:pathLst>
                <a:path w="1366" h="1162" extrusionOk="0">
                  <a:moveTo>
                    <a:pt x="765" y="1"/>
                  </a:moveTo>
                  <a:cubicBezTo>
                    <a:pt x="755" y="1"/>
                    <a:pt x="745" y="1"/>
                    <a:pt x="735" y="1"/>
                  </a:cubicBezTo>
                  <a:cubicBezTo>
                    <a:pt x="217" y="35"/>
                    <a:pt x="0" y="670"/>
                    <a:pt x="384" y="1021"/>
                  </a:cubicBezTo>
                  <a:cubicBezTo>
                    <a:pt x="497" y="1118"/>
                    <a:pt x="628" y="1162"/>
                    <a:pt x="756" y="1162"/>
                  </a:cubicBezTo>
                  <a:cubicBezTo>
                    <a:pt x="1068" y="1162"/>
                    <a:pt x="1365" y="907"/>
                    <a:pt x="1353" y="553"/>
                  </a:cubicBezTo>
                  <a:cubicBezTo>
                    <a:pt x="1321" y="245"/>
                    <a:pt x="1069" y="1"/>
                    <a:pt x="765"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0" name="Google Shape;2480;p56"/>
          <p:cNvGrpSpPr/>
          <p:nvPr/>
        </p:nvGrpSpPr>
        <p:grpSpPr>
          <a:xfrm>
            <a:off x="5208802" y="1556419"/>
            <a:ext cx="718206" cy="1417188"/>
            <a:chOff x="5208802" y="1675819"/>
            <a:chExt cx="718206" cy="1417188"/>
          </a:xfrm>
        </p:grpSpPr>
        <p:sp>
          <p:nvSpPr>
            <p:cNvPr id="2481" name="Google Shape;2481;p56"/>
            <p:cNvSpPr/>
            <p:nvPr/>
          </p:nvSpPr>
          <p:spPr>
            <a:xfrm>
              <a:off x="5230059" y="1675819"/>
              <a:ext cx="683526" cy="243147"/>
            </a:xfrm>
            <a:custGeom>
              <a:avLst/>
              <a:gdLst/>
              <a:ahLst/>
              <a:cxnLst/>
              <a:rect l="l" t="t" r="r" b="b"/>
              <a:pathLst>
                <a:path w="20419" h="7263" extrusionOk="0">
                  <a:moveTo>
                    <a:pt x="11492" y="1"/>
                  </a:moveTo>
                  <a:cubicBezTo>
                    <a:pt x="10482" y="1"/>
                    <a:pt x="9471" y="575"/>
                    <a:pt x="9056" y="1699"/>
                  </a:cubicBezTo>
                  <a:cubicBezTo>
                    <a:pt x="8856" y="1649"/>
                    <a:pt x="8639" y="1615"/>
                    <a:pt x="8421" y="1615"/>
                  </a:cubicBezTo>
                  <a:cubicBezTo>
                    <a:pt x="7820" y="1615"/>
                    <a:pt x="7235" y="1816"/>
                    <a:pt x="6767" y="2200"/>
                  </a:cubicBezTo>
                  <a:cubicBezTo>
                    <a:pt x="6299" y="1816"/>
                    <a:pt x="5731" y="1599"/>
                    <a:pt x="5130" y="1599"/>
                  </a:cubicBezTo>
                  <a:cubicBezTo>
                    <a:pt x="5117" y="1598"/>
                    <a:pt x="5103" y="1598"/>
                    <a:pt x="5090" y="1598"/>
                  </a:cubicBezTo>
                  <a:cubicBezTo>
                    <a:pt x="4020" y="1598"/>
                    <a:pt x="3070" y="2263"/>
                    <a:pt x="2690" y="3269"/>
                  </a:cubicBezTo>
                  <a:cubicBezTo>
                    <a:pt x="2657" y="3269"/>
                    <a:pt x="2607" y="3253"/>
                    <a:pt x="2557" y="3253"/>
                  </a:cubicBezTo>
                  <a:cubicBezTo>
                    <a:pt x="2546" y="3253"/>
                    <a:pt x="2536" y="3253"/>
                    <a:pt x="2526" y="3253"/>
                  </a:cubicBezTo>
                  <a:cubicBezTo>
                    <a:pt x="1169" y="3253"/>
                    <a:pt x="33" y="4333"/>
                    <a:pt x="0" y="5709"/>
                  </a:cubicBezTo>
                  <a:cubicBezTo>
                    <a:pt x="0" y="6244"/>
                    <a:pt x="184" y="6761"/>
                    <a:pt x="502" y="7179"/>
                  </a:cubicBezTo>
                  <a:lnTo>
                    <a:pt x="10059" y="7146"/>
                  </a:lnTo>
                  <a:lnTo>
                    <a:pt x="10126" y="7146"/>
                  </a:lnTo>
                  <a:lnTo>
                    <a:pt x="19900" y="7263"/>
                  </a:lnTo>
                  <a:cubicBezTo>
                    <a:pt x="20234" y="6845"/>
                    <a:pt x="20418" y="6327"/>
                    <a:pt x="20418" y="5792"/>
                  </a:cubicBezTo>
                  <a:cubicBezTo>
                    <a:pt x="20402" y="4442"/>
                    <a:pt x="19298" y="3336"/>
                    <a:pt x="17939" y="3336"/>
                  </a:cubicBezTo>
                  <a:cubicBezTo>
                    <a:pt x="17919" y="3336"/>
                    <a:pt x="17899" y="3336"/>
                    <a:pt x="17878" y="3336"/>
                  </a:cubicBezTo>
                  <a:lnTo>
                    <a:pt x="17862" y="3336"/>
                  </a:lnTo>
                  <a:cubicBezTo>
                    <a:pt x="17746" y="2044"/>
                    <a:pt x="16660" y="1047"/>
                    <a:pt x="15371" y="1047"/>
                  </a:cubicBezTo>
                  <a:cubicBezTo>
                    <a:pt x="15360" y="1047"/>
                    <a:pt x="15349" y="1047"/>
                    <a:pt x="15339" y="1047"/>
                  </a:cubicBezTo>
                  <a:cubicBezTo>
                    <a:pt x="14804" y="1047"/>
                    <a:pt x="14269" y="1214"/>
                    <a:pt x="13835" y="1515"/>
                  </a:cubicBezTo>
                  <a:cubicBezTo>
                    <a:pt x="13376" y="499"/>
                    <a:pt x="12434" y="1"/>
                    <a:pt x="11492" y="1"/>
                  </a:cubicBez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5208802" y="1915007"/>
              <a:ext cx="718206" cy="1100874"/>
            </a:xfrm>
            <a:custGeom>
              <a:avLst/>
              <a:gdLst/>
              <a:ahLst/>
              <a:cxnLst/>
              <a:rect l="l" t="t" r="r" b="b"/>
              <a:pathLst>
                <a:path w="21455" h="32884" extrusionOk="0">
                  <a:moveTo>
                    <a:pt x="10694" y="1"/>
                  </a:moveTo>
                  <a:lnTo>
                    <a:pt x="1137" y="34"/>
                  </a:lnTo>
                  <a:lnTo>
                    <a:pt x="0" y="34"/>
                  </a:lnTo>
                  <a:lnTo>
                    <a:pt x="17" y="2290"/>
                  </a:lnTo>
                  <a:lnTo>
                    <a:pt x="936" y="2290"/>
                  </a:lnTo>
                  <a:lnTo>
                    <a:pt x="3208" y="32766"/>
                  </a:lnTo>
                  <a:lnTo>
                    <a:pt x="14487" y="32866"/>
                  </a:lnTo>
                  <a:lnTo>
                    <a:pt x="14002" y="32883"/>
                  </a:lnTo>
                  <a:lnTo>
                    <a:pt x="14002" y="32883"/>
                  </a:lnTo>
                  <a:lnTo>
                    <a:pt x="17962" y="32833"/>
                  </a:lnTo>
                  <a:lnTo>
                    <a:pt x="20519" y="2373"/>
                  </a:lnTo>
                  <a:lnTo>
                    <a:pt x="21437" y="2390"/>
                  </a:lnTo>
                  <a:lnTo>
                    <a:pt x="21454" y="134"/>
                  </a:lnTo>
                  <a:lnTo>
                    <a:pt x="20535" y="118"/>
                  </a:lnTo>
                  <a:lnTo>
                    <a:pt x="10761" y="1"/>
                  </a:lnTo>
                  <a:close/>
                </a:path>
              </a:pathLst>
            </a:custGeom>
            <a:solidFill>
              <a:srgbClr val="F39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5330723" y="1988856"/>
              <a:ext cx="130352" cy="1025349"/>
            </a:xfrm>
            <a:custGeom>
              <a:avLst/>
              <a:gdLst/>
              <a:ahLst/>
              <a:cxnLst/>
              <a:rect l="l" t="t" r="r" b="b"/>
              <a:pathLst>
                <a:path w="3894" h="30628" extrusionOk="0">
                  <a:moveTo>
                    <a:pt x="2825" y="0"/>
                  </a:moveTo>
                  <a:lnTo>
                    <a:pt x="1" y="50"/>
                  </a:lnTo>
                  <a:lnTo>
                    <a:pt x="886" y="30393"/>
                  </a:lnTo>
                  <a:lnTo>
                    <a:pt x="903" y="30594"/>
                  </a:lnTo>
                  <a:lnTo>
                    <a:pt x="2106" y="30627"/>
                  </a:lnTo>
                  <a:lnTo>
                    <a:pt x="3894" y="30560"/>
                  </a:lnTo>
                  <a:lnTo>
                    <a:pt x="28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5661869" y="1988856"/>
              <a:ext cx="129783" cy="1025349"/>
            </a:xfrm>
            <a:custGeom>
              <a:avLst/>
              <a:gdLst/>
              <a:ahLst/>
              <a:cxnLst/>
              <a:rect l="l" t="t" r="r" b="b"/>
              <a:pathLst>
                <a:path w="3877" h="30628" extrusionOk="0">
                  <a:moveTo>
                    <a:pt x="1053" y="0"/>
                  </a:moveTo>
                  <a:lnTo>
                    <a:pt x="0" y="30560"/>
                  </a:lnTo>
                  <a:lnTo>
                    <a:pt x="1771" y="30627"/>
                  </a:lnTo>
                  <a:lnTo>
                    <a:pt x="2974" y="30594"/>
                  </a:lnTo>
                  <a:lnTo>
                    <a:pt x="2991" y="30393"/>
                  </a:lnTo>
                  <a:lnTo>
                    <a:pt x="3877" y="50"/>
                  </a:lnTo>
                  <a:lnTo>
                    <a:pt x="10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5208802" y="1916145"/>
              <a:ext cx="718206" cy="78906"/>
            </a:xfrm>
            <a:custGeom>
              <a:avLst/>
              <a:gdLst/>
              <a:ahLst/>
              <a:cxnLst/>
              <a:rect l="l" t="t" r="r" b="b"/>
              <a:pathLst>
                <a:path w="21455" h="2357" extrusionOk="0">
                  <a:moveTo>
                    <a:pt x="0" y="0"/>
                  </a:moveTo>
                  <a:lnTo>
                    <a:pt x="17" y="2256"/>
                  </a:lnTo>
                  <a:lnTo>
                    <a:pt x="21437" y="2356"/>
                  </a:lnTo>
                  <a:lnTo>
                    <a:pt x="21454" y="100"/>
                  </a:lnTo>
                  <a:lnTo>
                    <a:pt x="0"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5316194" y="3011891"/>
              <a:ext cx="495597" cy="81116"/>
            </a:xfrm>
            <a:custGeom>
              <a:avLst/>
              <a:gdLst/>
              <a:ahLst/>
              <a:cxnLst/>
              <a:rect l="l" t="t" r="r" b="b"/>
              <a:pathLst>
                <a:path w="14805" h="2423" extrusionOk="0">
                  <a:moveTo>
                    <a:pt x="0" y="0"/>
                  </a:moveTo>
                  <a:lnTo>
                    <a:pt x="0" y="2423"/>
                  </a:lnTo>
                  <a:lnTo>
                    <a:pt x="14804" y="2423"/>
                  </a:lnTo>
                  <a:lnTo>
                    <a:pt x="14804"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5514741" y="1990529"/>
              <a:ext cx="95136" cy="1021432"/>
            </a:xfrm>
            <a:custGeom>
              <a:avLst/>
              <a:gdLst/>
              <a:ahLst/>
              <a:cxnLst/>
              <a:rect l="l" t="t" r="r" b="b"/>
              <a:pathLst>
                <a:path w="2842" h="30511" extrusionOk="0">
                  <a:moveTo>
                    <a:pt x="1" y="0"/>
                  </a:moveTo>
                  <a:lnTo>
                    <a:pt x="1" y="30510"/>
                  </a:lnTo>
                  <a:lnTo>
                    <a:pt x="2841" y="30510"/>
                  </a:lnTo>
                  <a:lnTo>
                    <a:pt x="28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8" name="Google Shape;2488;p56"/>
          <p:cNvGrpSpPr/>
          <p:nvPr/>
        </p:nvGrpSpPr>
        <p:grpSpPr>
          <a:xfrm>
            <a:off x="2705182" y="3190061"/>
            <a:ext cx="1529827" cy="1064447"/>
            <a:chOff x="2705182" y="3309461"/>
            <a:chExt cx="1529827" cy="1064447"/>
          </a:xfrm>
        </p:grpSpPr>
        <p:sp>
          <p:nvSpPr>
            <p:cNvPr id="2489" name="Google Shape;2489;p56"/>
            <p:cNvSpPr/>
            <p:nvPr/>
          </p:nvSpPr>
          <p:spPr>
            <a:xfrm>
              <a:off x="2799719" y="3309461"/>
              <a:ext cx="539215" cy="716017"/>
            </a:xfrm>
            <a:custGeom>
              <a:avLst/>
              <a:gdLst/>
              <a:ahLst/>
              <a:cxnLst/>
              <a:rect l="l" t="t" r="r" b="b"/>
              <a:pathLst>
                <a:path w="16108" h="21388" extrusionOk="0">
                  <a:moveTo>
                    <a:pt x="6133" y="0"/>
                  </a:moveTo>
                  <a:cubicBezTo>
                    <a:pt x="2757" y="0"/>
                    <a:pt x="1" y="2740"/>
                    <a:pt x="1" y="6132"/>
                  </a:cubicBezTo>
                  <a:lnTo>
                    <a:pt x="1" y="21387"/>
                  </a:lnTo>
                  <a:lnTo>
                    <a:pt x="16108" y="21387"/>
                  </a:lnTo>
                  <a:lnTo>
                    <a:pt x="16108" y="6132"/>
                  </a:lnTo>
                  <a:cubicBezTo>
                    <a:pt x="16108" y="2740"/>
                    <a:pt x="13351" y="0"/>
                    <a:pt x="9976" y="0"/>
                  </a:cubicBezTo>
                  <a:close/>
                </a:path>
              </a:pathLst>
            </a:custGeom>
            <a:solidFill>
              <a:srgbClr val="F39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2705182" y="3825163"/>
              <a:ext cx="94567" cy="438020"/>
            </a:xfrm>
            <a:custGeom>
              <a:avLst/>
              <a:gdLst/>
              <a:ahLst/>
              <a:cxnLst/>
              <a:rect l="l" t="t" r="r" b="b"/>
              <a:pathLst>
                <a:path w="2825" h="13084" extrusionOk="0">
                  <a:moveTo>
                    <a:pt x="1" y="0"/>
                  </a:moveTo>
                  <a:lnTo>
                    <a:pt x="1" y="13083"/>
                  </a:lnTo>
                  <a:lnTo>
                    <a:pt x="2825" y="13083"/>
                  </a:lnTo>
                  <a:lnTo>
                    <a:pt x="2825"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3337247" y="3825163"/>
              <a:ext cx="95102" cy="438020"/>
            </a:xfrm>
            <a:custGeom>
              <a:avLst/>
              <a:gdLst/>
              <a:ahLst/>
              <a:cxnLst/>
              <a:rect l="l" t="t" r="r" b="b"/>
              <a:pathLst>
                <a:path w="2841" h="13084" extrusionOk="0">
                  <a:moveTo>
                    <a:pt x="0" y="0"/>
                  </a:moveTo>
                  <a:lnTo>
                    <a:pt x="0" y="13083"/>
                  </a:lnTo>
                  <a:lnTo>
                    <a:pt x="2841" y="13083"/>
                  </a:lnTo>
                  <a:lnTo>
                    <a:pt x="2841"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2799719" y="4025418"/>
              <a:ext cx="539215" cy="161663"/>
            </a:xfrm>
            <a:custGeom>
              <a:avLst/>
              <a:gdLst/>
              <a:ahLst/>
              <a:cxnLst/>
              <a:rect l="l" t="t" r="r" b="b"/>
              <a:pathLst>
                <a:path w="16108" h="4829" extrusionOk="0">
                  <a:moveTo>
                    <a:pt x="1" y="0"/>
                  </a:moveTo>
                  <a:lnTo>
                    <a:pt x="1" y="4829"/>
                  </a:lnTo>
                  <a:lnTo>
                    <a:pt x="16108" y="4829"/>
                  </a:lnTo>
                  <a:lnTo>
                    <a:pt x="16108"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3014502" y="4185937"/>
              <a:ext cx="102969" cy="123097"/>
            </a:xfrm>
            <a:custGeom>
              <a:avLst/>
              <a:gdLst/>
              <a:ahLst/>
              <a:cxnLst/>
              <a:rect l="l" t="t" r="r" b="b"/>
              <a:pathLst>
                <a:path w="3076" h="3677" extrusionOk="0">
                  <a:moveTo>
                    <a:pt x="1" y="0"/>
                  </a:moveTo>
                  <a:lnTo>
                    <a:pt x="1" y="3676"/>
                  </a:lnTo>
                  <a:lnTo>
                    <a:pt x="3075" y="3676"/>
                  </a:lnTo>
                  <a:lnTo>
                    <a:pt x="3075"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2917187" y="4308996"/>
              <a:ext cx="292002" cy="63808"/>
            </a:xfrm>
            <a:custGeom>
              <a:avLst/>
              <a:gdLst/>
              <a:ahLst/>
              <a:cxnLst/>
              <a:rect l="l" t="t" r="r" b="b"/>
              <a:pathLst>
                <a:path w="8723" h="1906" extrusionOk="0">
                  <a:moveTo>
                    <a:pt x="1922" y="0"/>
                  </a:moveTo>
                  <a:cubicBezTo>
                    <a:pt x="869" y="0"/>
                    <a:pt x="0" y="852"/>
                    <a:pt x="0" y="1905"/>
                  </a:cubicBezTo>
                  <a:lnTo>
                    <a:pt x="8722" y="1905"/>
                  </a:lnTo>
                  <a:cubicBezTo>
                    <a:pt x="8722" y="852"/>
                    <a:pt x="7870" y="0"/>
                    <a:pt x="6817"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3601240" y="3309461"/>
              <a:ext cx="538680" cy="716017"/>
            </a:xfrm>
            <a:custGeom>
              <a:avLst/>
              <a:gdLst/>
              <a:ahLst/>
              <a:cxnLst/>
              <a:rect l="l" t="t" r="r" b="b"/>
              <a:pathLst>
                <a:path w="16092" h="21388" extrusionOk="0">
                  <a:moveTo>
                    <a:pt x="6133" y="0"/>
                  </a:moveTo>
                  <a:cubicBezTo>
                    <a:pt x="2741" y="0"/>
                    <a:pt x="1" y="2740"/>
                    <a:pt x="1" y="6132"/>
                  </a:cubicBezTo>
                  <a:lnTo>
                    <a:pt x="1" y="21387"/>
                  </a:lnTo>
                  <a:lnTo>
                    <a:pt x="16091" y="21387"/>
                  </a:lnTo>
                  <a:lnTo>
                    <a:pt x="16091" y="6132"/>
                  </a:lnTo>
                  <a:cubicBezTo>
                    <a:pt x="16091" y="2740"/>
                    <a:pt x="13351" y="0"/>
                    <a:pt x="9959" y="0"/>
                  </a:cubicBezTo>
                  <a:close/>
                </a:path>
              </a:pathLst>
            </a:custGeom>
            <a:solidFill>
              <a:srgbClr val="F39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3504494" y="3825163"/>
              <a:ext cx="94567" cy="438020"/>
            </a:xfrm>
            <a:custGeom>
              <a:avLst/>
              <a:gdLst/>
              <a:ahLst/>
              <a:cxnLst/>
              <a:rect l="l" t="t" r="r" b="b"/>
              <a:pathLst>
                <a:path w="2825" h="13084" extrusionOk="0">
                  <a:moveTo>
                    <a:pt x="0" y="0"/>
                  </a:moveTo>
                  <a:lnTo>
                    <a:pt x="0" y="13083"/>
                  </a:lnTo>
                  <a:lnTo>
                    <a:pt x="2824" y="13083"/>
                  </a:lnTo>
                  <a:lnTo>
                    <a:pt x="2824"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4139906" y="3825163"/>
              <a:ext cx="95102" cy="438555"/>
            </a:xfrm>
            <a:custGeom>
              <a:avLst/>
              <a:gdLst/>
              <a:ahLst/>
              <a:cxnLst/>
              <a:rect l="l" t="t" r="r" b="b"/>
              <a:pathLst>
                <a:path w="2841" h="13100" extrusionOk="0">
                  <a:moveTo>
                    <a:pt x="0" y="0"/>
                  </a:moveTo>
                  <a:lnTo>
                    <a:pt x="0" y="13100"/>
                  </a:lnTo>
                  <a:lnTo>
                    <a:pt x="2841" y="13100"/>
                  </a:lnTo>
                  <a:lnTo>
                    <a:pt x="2841"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3601240" y="4025418"/>
              <a:ext cx="538680" cy="161663"/>
            </a:xfrm>
            <a:custGeom>
              <a:avLst/>
              <a:gdLst/>
              <a:ahLst/>
              <a:cxnLst/>
              <a:rect l="l" t="t" r="r" b="b"/>
              <a:pathLst>
                <a:path w="16092" h="4829" extrusionOk="0">
                  <a:moveTo>
                    <a:pt x="1" y="0"/>
                  </a:moveTo>
                  <a:lnTo>
                    <a:pt x="1" y="4829"/>
                  </a:lnTo>
                  <a:lnTo>
                    <a:pt x="16091" y="4829"/>
                  </a:lnTo>
                  <a:lnTo>
                    <a:pt x="16091"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3814350" y="4185937"/>
              <a:ext cx="102400" cy="123097"/>
            </a:xfrm>
            <a:custGeom>
              <a:avLst/>
              <a:gdLst/>
              <a:ahLst/>
              <a:cxnLst/>
              <a:rect l="l" t="t" r="r" b="b"/>
              <a:pathLst>
                <a:path w="3059" h="3677" extrusionOk="0">
                  <a:moveTo>
                    <a:pt x="1" y="0"/>
                  </a:moveTo>
                  <a:lnTo>
                    <a:pt x="1" y="3676"/>
                  </a:lnTo>
                  <a:lnTo>
                    <a:pt x="3059" y="3676"/>
                  </a:lnTo>
                  <a:lnTo>
                    <a:pt x="3059"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3719277" y="4310100"/>
              <a:ext cx="292572" cy="63808"/>
            </a:xfrm>
            <a:custGeom>
              <a:avLst/>
              <a:gdLst/>
              <a:ahLst/>
              <a:cxnLst/>
              <a:rect l="l" t="t" r="r" b="b"/>
              <a:pathLst>
                <a:path w="8740" h="1906" extrusionOk="0">
                  <a:moveTo>
                    <a:pt x="1905" y="1"/>
                  </a:moveTo>
                  <a:cubicBezTo>
                    <a:pt x="853" y="1"/>
                    <a:pt x="0" y="853"/>
                    <a:pt x="0" y="1905"/>
                  </a:cubicBezTo>
                  <a:lnTo>
                    <a:pt x="8739" y="1905"/>
                  </a:lnTo>
                  <a:cubicBezTo>
                    <a:pt x="8739" y="853"/>
                    <a:pt x="7870" y="1"/>
                    <a:pt x="6818"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56"/>
          <p:cNvGrpSpPr/>
          <p:nvPr/>
        </p:nvGrpSpPr>
        <p:grpSpPr>
          <a:xfrm>
            <a:off x="4427400" y="1580823"/>
            <a:ext cx="490007" cy="921286"/>
            <a:chOff x="4427400" y="1700223"/>
            <a:chExt cx="490007" cy="921286"/>
          </a:xfrm>
        </p:grpSpPr>
        <p:sp>
          <p:nvSpPr>
            <p:cNvPr id="2502" name="Google Shape;2502;p56"/>
            <p:cNvSpPr/>
            <p:nvPr/>
          </p:nvSpPr>
          <p:spPr>
            <a:xfrm>
              <a:off x="4660093" y="1700223"/>
              <a:ext cx="209754" cy="366980"/>
            </a:xfrm>
            <a:custGeom>
              <a:avLst/>
              <a:gdLst/>
              <a:ahLst/>
              <a:cxnLst/>
              <a:rect l="l" t="t" r="r" b="b"/>
              <a:pathLst>
                <a:path w="6266" h="10962" extrusionOk="0">
                  <a:moveTo>
                    <a:pt x="1721" y="1"/>
                  </a:moveTo>
                  <a:cubicBezTo>
                    <a:pt x="351" y="1"/>
                    <a:pt x="0" y="1371"/>
                    <a:pt x="0" y="2089"/>
                  </a:cubicBezTo>
                  <a:lnTo>
                    <a:pt x="0" y="10962"/>
                  </a:lnTo>
                  <a:lnTo>
                    <a:pt x="735" y="10962"/>
                  </a:lnTo>
                  <a:lnTo>
                    <a:pt x="735" y="2089"/>
                  </a:lnTo>
                  <a:cubicBezTo>
                    <a:pt x="735" y="2039"/>
                    <a:pt x="752" y="736"/>
                    <a:pt x="1721" y="736"/>
                  </a:cubicBezTo>
                  <a:lnTo>
                    <a:pt x="6266" y="736"/>
                  </a:lnTo>
                  <a:lnTo>
                    <a:pt x="6266" y="1"/>
                  </a:lnTo>
                  <a:close/>
                </a:path>
              </a:pathLst>
            </a:custGeom>
            <a:solidFill>
              <a:srgbClr val="F39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4474401" y="1998932"/>
              <a:ext cx="395440" cy="57648"/>
            </a:xfrm>
            <a:custGeom>
              <a:avLst/>
              <a:gdLst/>
              <a:ahLst/>
              <a:cxnLst/>
              <a:rect l="l" t="t" r="r" b="b"/>
              <a:pathLst>
                <a:path w="11813" h="1722" extrusionOk="0">
                  <a:moveTo>
                    <a:pt x="0" y="0"/>
                  </a:moveTo>
                  <a:lnTo>
                    <a:pt x="0" y="1721"/>
                  </a:lnTo>
                  <a:lnTo>
                    <a:pt x="11813" y="1721"/>
                  </a:lnTo>
                  <a:lnTo>
                    <a:pt x="11813" y="0"/>
                  </a:ln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4427400" y="2056545"/>
              <a:ext cx="490007" cy="49815"/>
            </a:xfrm>
            <a:custGeom>
              <a:avLst/>
              <a:gdLst/>
              <a:ahLst/>
              <a:cxnLst/>
              <a:rect l="l" t="t" r="r" b="b"/>
              <a:pathLst>
                <a:path w="14638" h="1488" extrusionOk="0">
                  <a:moveTo>
                    <a:pt x="1153" y="0"/>
                  </a:moveTo>
                  <a:cubicBezTo>
                    <a:pt x="502" y="33"/>
                    <a:pt x="1" y="585"/>
                    <a:pt x="17" y="1236"/>
                  </a:cubicBezTo>
                  <a:lnTo>
                    <a:pt x="17" y="1487"/>
                  </a:lnTo>
                  <a:lnTo>
                    <a:pt x="14621" y="1487"/>
                  </a:lnTo>
                  <a:lnTo>
                    <a:pt x="14621" y="1236"/>
                  </a:lnTo>
                  <a:cubicBezTo>
                    <a:pt x="14637" y="585"/>
                    <a:pt x="14136" y="33"/>
                    <a:pt x="13484" y="0"/>
                  </a:cubicBez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4474401" y="2106324"/>
              <a:ext cx="396009" cy="515185"/>
            </a:xfrm>
            <a:custGeom>
              <a:avLst/>
              <a:gdLst/>
              <a:ahLst/>
              <a:cxnLst/>
              <a:rect l="l" t="t" r="r" b="b"/>
              <a:pathLst>
                <a:path w="11830" h="15389" extrusionOk="0">
                  <a:moveTo>
                    <a:pt x="0" y="0"/>
                  </a:moveTo>
                  <a:lnTo>
                    <a:pt x="1236" y="15389"/>
                  </a:lnTo>
                  <a:lnTo>
                    <a:pt x="10226" y="15389"/>
                  </a:lnTo>
                  <a:lnTo>
                    <a:pt x="11830"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4488360" y="2281940"/>
              <a:ext cx="363605" cy="151620"/>
            </a:xfrm>
            <a:custGeom>
              <a:avLst/>
              <a:gdLst/>
              <a:ahLst/>
              <a:cxnLst/>
              <a:rect l="l" t="t" r="r" b="b"/>
              <a:pathLst>
                <a:path w="10862" h="4529" extrusionOk="0">
                  <a:moveTo>
                    <a:pt x="1" y="1"/>
                  </a:moveTo>
                  <a:lnTo>
                    <a:pt x="368" y="4529"/>
                  </a:lnTo>
                  <a:lnTo>
                    <a:pt x="10393" y="4529"/>
                  </a:lnTo>
                  <a:lnTo>
                    <a:pt x="10861" y="1"/>
                  </a:lnTo>
                  <a:close/>
                </a:path>
              </a:pathLst>
            </a:custGeom>
            <a:solidFill>
              <a:srgbClr val="F39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7" name="Google Shape;2507;p56"/>
          <p:cNvGrpSpPr/>
          <p:nvPr/>
        </p:nvGrpSpPr>
        <p:grpSpPr>
          <a:xfrm>
            <a:off x="2771766" y="1499175"/>
            <a:ext cx="1490092" cy="1510806"/>
            <a:chOff x="2771766" y="1618575"/>
            <a:chExt cx="1490092" cy="1510806"/>
          </a:xfrm>
        </p:grpSpPr>
        <p:sp>
          <p:nvSpPr>
            <p:cNvPr id="2508" name="Google Shape;2508;p56"/>
            <p:cNvSpPr/>
            <p:nvPr/>
          </p:nvSpPr>
          <p:spPr>
            <a:xfrm>
              <a:off x="4183526" y="2186868"/>
              <a:ext cx="39199" cy="27987"/>
            </a:xfrm>
            <a:custGeom>
              <a:avLst/>
              <a:gdLst/>
              <a:ahLst/>
              <a:cxnLst/>
              <a:rect l="l" t="t" r="r" b="b"/>
              <a:pathLst>
                <a:path w="1171" h="836" extrusionOk="0">
                  <a:moveTo>
                    <a:pt x="1" y="0"/>
                  </a:moveTo>
                  <a:lnTo>
                    <a:pt x="1" y="836"/>
                  </a:lnTo>
                  <a:lnTo>
                    <a:pt x="1170" y="836"/>
                  </a:lnTo>
                  <a:lnTo>
                    <a:pt x="1170"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4222693" y="2150513"/>
              <a:ext cx="39166" cy="100700"/>
            </a:xfrm>
            <a:custGeom>
              <a:avLst/>
              <a:gdLst/>
              <a:ahLst/>
              <a:cxnLst/>
              <a:rect l="l" t="t" r="r" b="b"/>
              <a:pathLst>
                <a:path w="1170" h="3008" extrusionOk="0">
                  <a:moveTo>
                    <a:pt x="134" y="0"/>
                  </a:moveTo>
                  <a:cubicBezTo>
                    <a:pt x="50" y="0"/>
                    <a:pt x="0" y="67"/>
                    <a:pt x="0" y="150"/>
                  </a:cubicBezTo>
                  <a:lnTo>
                    <a:pt x="0" y="2857"/>
                  </a:lnTo>
                  <a:cubicBezTo>
                    <a:pt x="0" y="2941"/>
                    <a:pt x="50" y="3008"/>
                    <a:pt x="134" y="3008"/>
                  </a:cubicBezTo>
                  <a:lnTo>
                    <a:pt x="1019" y="3008"/>
                  </a:lnTo>
                  <a:cubicBezTo>
                    <a:pt x="1103" y="3008"/>
                    <a:pt x="1170" y="2941"/>
                    <a:pt x="1170" y="2857"/>
                  </a:cubicBezTo>
                  <a:lnTo>
                    <a:pt x="1170" y="150"/>
                  </a:lnTo>
                  <a:cubicBezTo>
                    <a:pt x="1170" y="67"/>
                    <a:pt x="1103" y="0"/>
                    <a:pt x="1019"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2968640" y="2542587"/>
              <a:ext cx="1091252" cy="586794"/>
            </a:xfrm>
            <a:custGeom>
              <a:avLst/>
              <a:gdLst/>
              <a:ahLst/>
              <a:cxnLst/>
              <a:rect l="l" t="t" r="r" b="b"/>
              <a:pathLst>
                <a:path w="32599" h="17528" extrusionOk="0">
                  <a:moveTo>
                    <a:pt x="1036" y="1"/>
                  </a:moveTo>
                  <a:cubicBezTo>
                    <a:pt x="468" y="1"/>
                    <a:pt x="1" y="452"/>
                    <a:pt x="1" y="1037"/>
                  </a:cubicBezTo>
                  <a:lnTo>
                    <a:pt x="1" y="16492"/>
                  </a:lnTo>
                  <a:cubicBezTo>
                    <a:pt x="1" y="17060"/>
                    <a:pt x="468" y="17528"/>
                    <a:pt x="1036" y="17528"/>
                  </a:cubicBezTo>
                  <a:lnTo>
                    <a:pt x="31563" y="17528"/>
                  </a:lnTo>
                  <a:cubicBezTo>
                    <a:pt x="32131" y="17528"/>
                    <a:pt x="32599" y="17060"/>
                    <a:pt x="32599" y="16492"/>
                  </a:cubicBezTo>
                  <a:lnTo>
                    <a:pt x="32599" y="1037"/>
                  </a:lnTo>
                  <a:cubicBezTo>
                    <a:pt x="32599" y="452"/>
                    <a:pt x="32131" y="1"/>
                    <a:pt x="31563" y="1"/>
                  </a:cubicBez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3061503" y="2565518"/>
              <a:ext cx="894921" cy="507385"/>
            </a:xfrm>
            <a:custGeom>
              <a:avLst/>
              <a:gdLst/>
              <a:ahLst/>
              <a:cxnLst/>
              <a:rect l="l" t="t" r="r" b="b"/>
              <a:pathLst>
                <a:path w="26734" h="15156" extrusionOk="0">
                  <a:moveTo>
                    <a:pt x="0" y="1"/>
                  </a:moveTo>
                  <a:lnTo>
                    <a:pt x="0" y="12649"/>
                  </a:lnTo>
                  <a:cubicBezTo>
                    <a:pt x="0" y="14036"/>
                    <a:pt x="1070" y="15155"/>
                    <a:pt x="2373" y="15155"/>
                  </a:cubicBezTo>
                  <a:lnTo>
                    <a:pt x="24378" y="15155"/>
                  </a:lnTo>
                  <a:cubicBezTo>
                    <a:pt x="25681" y="15155"/>
                    <a:pt x="26734" y="14036"/>
                    <a:pt x="26734" y="12649"/>
                  </a:cubicBezTo>
                  <a:lnTo>
                    <a:pt x="26734"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3137561" y="2638797"/>
              <a:ext cx="55970" cy="58786"/>
            </a:xfrm>
            <a:custGeom>
              <a:avLst/>
              <a:gdLst/>
              <a:ahLst/>
              <a:cxnLst/>
              <a:rect l="l" t="t" r="r" b="b"/>
              <a:pathLst>
                <a:path w="1672" h="1756" extrusionOk="0">
                  <a:moveTo>
                    <a:pt x="168" y="1"/>
                  </a:moveTo>
                  <a:cubicBezTo>
                    <a:pt x="67" y="1"/>
                    <a:pt x="1" y="67"/>
                    <a:pt x="1" y="151"/>
                  </a:cubicBezTo>
                  <a:lnTo>
                    <a:pt x="1" y="1605"/>
                  </a:lnTo>
                  <a:cubicBezTo>
                    <a:pt x="1" y="1688"/>
                    <a:pt x="67" y="1755"/>
                    <a:pt x="168" y="1755"/>
                  </a:cubicBezTo>
                  <a:lnTo>
                    <a:pt x="1504" y="1755"/>
                  </a:lnTo>
                  <a:cubicBezTo>
                    <a:pt x="1588" y="1755"/>
                    <a:pt x="1671" y="1688"/>
                    <a:pt x="1671" y="1605"/>
                  </a:cubicBezTo>
                  <a:lnTo>
                    <a:pt x="1671" y="151"/>
                  </a:lnTo>
                  <a:cubicBezTo>
                    <a:pt x="1671" y="67"/>
                    <a:pt x="1588"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3214188" y="2638797"/>
              <a:ext cx="55401" cy="58786"/>
            </a:xfrm>
            <a:custGeom>
              <a:avLst/>
              <a:gdLst/>
              <a:ahLst/>
              <a:cxnLst/>
              <a:rect l="l" t="t" r="r" b="b"/>
              <a:pathLst>
                <a:path w="1655" h="1756" extrusionOk="0">
                  <a:moveTo>
                    <a:pt x="151" y="1"/>
                  </a:moveTo>
                  <a:cubicBezTo>
                    <a:pt x="67" y="1"/>
                    <a:pt x="1" y="67"/>
                    <a:pt x="1" y="151"/>
                  </a:cubicBezTo>
                  <a:lnTo>
                    <a:pt x="1" y="1605"/>
                  </a:lnTo>
                  <a:cubicBezTo>
                    <a:pt x="1" y="1688"/>
                    <a:pt x="67" y="1755"/>
                    <a:pt x="151" y="1755"/>
                  </a:cubicBezTo>
                  <a:lnTo>
                    <a:pt x="1504" y="1755"/>
                  </a:lnTo>
                  <a:cubicBezTo>
                    <a:pt x="1588" y="1755"/>
                    <a:pt x="1655" y="1688"/>
                    <a:pt x="1655" y="1605"/>
                  </a:cubicBezTo>
                  <a:lnTo>
                    <a:pt x="1655" y="151"/>
                  </a:lnTo>
                  <a:cubicBezTo>
                    <a:pt x="1655" y="67"/>
                    <a:pt x="1588"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3290246" y="2638797"/>
              <a:ext cx="55970" cy="58786"/>
            </a:xfrm>
            <a:custGeom>
              <a:avLst/>
              <a:gdLst/>
              <a:ahLst/>
              <a:cxnLst/>
              <a:rect l="l" t="t" r="r" b="b"/>
              <a:pathLst>
                <a:path w="1672" h="1756" extrusionOk="0">
                  <a:moveTo>
                    <a:pt x="168" y="1"/>
                  </a:moveTo>
                  <a:cubicBezTo>
                    <a:pt x="85" y="1"/>
                    <a:pt x="1" y="67"/>
                    <a:pt x="1" y="151"/>
                  </a:cubicBezTo>
                  <a:lnTo>
                    <a:pt x="1" y="1605"/>
                  </a:lnTo>
                  <a:cubicBezTo>
                    <a:pt x="1" y="1688"/>
                    <a:pt x="85" y="1755"/>
                    <a:pt x="168" y="1755"/>
                  </a:cubicBezTo>
                  <a:lnTo>
                    <a:pt x="1505" y="1755"/>
                  </a:lnTo>
                  <a:cubicBezTo>
                    <a:pt x="1605" y="1755"/>
                    <a:pt x="1672" y="1688"/>
                    <a:pt x="1672" y="1605"/>
                  </a:cubicBezTo>
                  <a:lnTo>
                    <a:pt x="1672" y="151"/>
                  </a:lnTo>
                  <a:cubicBezTo>
                    <a:pt x="1672" y="67"/>
                    <a:pt x="1605" y="1"/>
                    <a:pt x="15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3366907" y="2638797"/>
              <a:ext cx="55401" cy="58786"/>
            </a:xfrm>
            <a:custGeom>
              <a:avLst/>
              <a:gdLst/>
              <a:ahLst/>
              <a:cxnLst/>
              <a:rect l="l" t="t" r="r" b="b"/>
              <a:pathLst>
                <a:path w="1655" h="1756" extrusionOk="0">
                  <a:moveTo>
                    <a:pt x="150" y="1"/>
                  </a:moveTo>
                  <a:cubicBezTo>
                    <a:pt x="67" y="1"/>
                    <a:pt x="0" y="67"/>
                    <a:pt x="0" y="151"/>
                  </a:cubicBezTo>
                  <a:lnTo>
                    <a:pt x="0" y="1605"/>
                  </a:lnTo>
                  <a:cubicBezTo>
                    <a:pt x="0" y="1688"/>
                    <a:pt x="67" y="1755"/>
                    <a:pt x="150" y="1755"/>
                  </a:cubicBezTo>
                  <a:lnTo>
                    <a:pt x="1504" y="1755"/>
                  </a:lnTo>
                  <a:cubicBezTo>
                    <a:pt x="1587" y="1755"/>
                    <a:pt x="1654" y="1688"/>
                    <a:pt x="1654" y="1605"/>
                  </a:cubicBezTo>
                  <a:lnTo>
                    <a:pt x="1654" y="151"/>
                  </a:lnTo>
                  <a:cubicBezTo>
                    <a:pt x="1654" y="67"/>
                    <a:pt x="1587"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3443534" y="2638797"/>
              <a:ext cx="55401" cy="58786"/>
            </a:xfrm>
            <a:custGeom>
              <a:avLst/>
              <a:gdLst/>
              <a:ahLst/>
              <a:cxnLst/>
              <a:rect l="l" t="t" r="r" b="b"/>
              <a:pathLst>
                <a:path w="1655" h="1756" extrusionOk="0">
                  <a:moveTo>
                    <a:pt x="151" y="1"/>
                  </a:moveTo>
                  <a:cubicBezTo>
                    <a:pt x="67" y="1"/>
                    <a:pt x="0" y="67"/>
                    <a:pt x="0" y="151"/>
                  </a:cubicBezTo>
                  <a:lnTo>
                    <a:pt x="0" y="1605"/>
                  </a:lnTo>
                  <a:cubicBezTo>
                    <a:pt x="0" y="1688"/>
                    <a:pt x="67" y="1755"/>
                    <a:pt x="151" y="1755"/>
                  </a:cubicBezTo>
                  <a:lnTo>
                    <a:pt x="1504" y="1755"/>
                  </a:lnTo>
                  <a:cubicBezTo>
                    <a:pt x="1587" y="1755"/>
                    <a:pt x="1654" y="1688"/>
                    <a:pt x="1654" y="1605"/>
                  </a:cubicBezTo>
                  <a:lnTo>
                    <a:pt x="1654" y="151"/>
                  </a:lnTo>
                  <a:cubicBezTo>
                    <a:pt x="1654" y="67"/>
                    <a:pt x="1587"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3519592" y="2638797"/>
              <a:ext cx="55401" cy="58786"/>
            </a:xfrm>
            <a:custGeom>
              <a:avLst/>
              <a:gdLst/>
              <a:ahLst/>
              <a:cxnLst/>
              <a:rect l="l" t="t" r="r" b="b"/>
              <a:pathLst>
                <a:path w="1655" h="1756" extrusionOk="0">
                  <a:moveTo>
                    <a:pt x="151" y="1"/>
                  </a:moveTo>
                  <a:cubicBezTo>
                    <a:pt x="67" y="1"/>
                    <a:pt x="0" y="67"/>
                    <a:pt x="0" y="151"/>
                  </a:cubicBezTo>
                  <a:lnTo>
                    <a:pt x="0" y="1605"/>
                  </a:lnTo>
                  <a:cubicBezTo>
                    <a:pt x="0" y="1688"/>
                    <a:pt x="67" y="1755"/>
                    <a:pt x="151" y="1755"/>
                  </a:cubicBezTo>
                  <a:lnTo>
                    <a:pt x="1504" y="1755"/>
                  </a:lnTo>
                  <a:cubicBezTo>
                    <a:pt x="1588" y="1755"/>
                    <a:pt x="1655" y="1688"/>
                    <a:pt x="1655" y="1605"/>
                  </a:cubicBezTo>
                  <a:lnTo>
                    <a:pt x="1655" y="151"/>
                  </a:lnTo>
                  <a:cubicBezTo>
                    <a:pt x="1655" y="67"/>
                    <a:pt x="1588"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3596219" y="2638797"/>
              <a:ext cx="55401" cy="58786"/>
            </a:xfrm>
            <a:custGeom>
              <a:avLst/>
              <a:gdLst/>
              <a:ahLst/>
              <a:cxnLst/>
              <a:rect l="l" t="t" r="r" b="b"/>
              <a:pathLst>
                <a:path w="1655" h="1756" extrusionOk="0">
                  <a:moveTo>
                    <a:pt x="151" y="1"/>
                  </a:moveTo>
                  <a:cubicBezTo>
                    <a:pt x="67" y="1"/>
                    <a:pt x="1" y="67"/>
                    <a:pt x="1" y="151"/>
                  </a:cubicBezTo>
                  <a:lnTo>
                    <a:pt x="1" y="1605"/>
                  </a:lnTo>
                  <a:cubicBezTo>
                    <a:pt x="1" y="1688"/>
                    <a:pt x="67" y="1755"/>
                    <a:pt x="151" y="1755"/>
                  </a:cubicBezTo>
                  <a:lnTo>
                    <a:pt x="1504" y="1755"/>
                  </a:lnTo>
                  <a:cubicBezTo>
                    <a:pt x="1588" y="1755"/>
                    <a:pt x="1655" y="1688"/>
                    <a:pt x="1655" y="1605"/>
                  </a:cubicBezTo>
                  <a:lnTo>
                    <a:pt x="1655" y="151"/>
                  </a:lnTo>
                  <a:cubicBezTo>
                    <a:pt x="1655" y="67"/>
                    <a:pt x="1588"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3672277" y="2638797"/>
              <a:ext cx="55970" cy="58786"/>
            </a:xfrm>
            <a:custGeom>
              <a:avLst/>
              <a:gdLst/>
              <a:ahLst/>
              <a:cxnLst/>
              <a:rect l="l" t="t" r="r" b="b"/>
              <a:pathLst>
                <a:path w="1672" h="1756" extrusionOk="0">
                  <a:moveTo>
                    <a:pt x="151" y="1"/>
                  </a:moveTo>
                  <a:cubicBezTo>
                    <a:pt x="68" y="1"/>
                    <a:pt x="1" y="67"/>
                    <a:pt x="1" y="151"/>
                  </a:cubicBezTo>
                  <a:lnTo>
                    <a:pt x="1" y="1605"/>
                  </a:lnTo>
                  <a:cubicBezTo>
                    <a:pt x="1" y="1688"/>
                    <a:pt x="68" y="1755"/>
                    <a:pt x="151" y="1755"/>
                  </a:cubicBezTo>
                  <a:lnTo>
                    <a:pt x="1505" y="1755"/>
                  </a:lnTo>
                  <a:cubicBezTo>
                    <a:pt x="1588" y="1755"/>
                    <a:pt x="1672" y="1688"/>
                    <a:pt x="1672" y="1605"/>
                  </a:cubicBezTo>
                  <a:lnTo>
                    <a:pt x="1672" y="151"/>
                  </a:lnTo>
                  <a:cubicBezTo>
                    <a:pt x="1672" y="67"/>
                    <a:pt x="1588" y="1"/>
                    <a:pt x="15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3748937" y="2638797"/>
              <a:ext cx="55401" cy="58786"/>
            </a:xfrm>
            <a:custGeom>
              <a:avLst/>
              <a:gdLst/>
              <a:ahLst/>
              <a:cxnLst/>
              <a:rect l="l" t="t" r="r" b="b"/>
              <a:pathLst>
                <a:path w="1655" h="1756" extrusionOk="0">
                  <a:moveTo>
                    <a:pt x="150" y="1"/>
                  </a:moveTo>
                  <a:cubicBezTo>
                    <a:pt x="67" y="1"/>
                    <a:pt x="0" y="67"/>
                    <a:pt x="0" y="151"/>
                  </a:cubicBezTo>
                  <a:lnTo>
                    <a:pt x="0" y="1605"/>
                  </a:lnTo>
                  <a:cubicBezTo>
                    <a:pt x="0" y="1688"/>
                    <a:pt x="67" y="1755"/>
                    <a:pt x="150" y="1755"/>
                  </a:cubicBezTo>
                  <a:lnTo>
                    <a:pt x="1504" y="1755"/>
                  </a:lnTo>
                  <a:cubicBezTo>
                    <a:pt x="1587" y="1755"/>
                    <a:pt x="1654" y="1688"/>
                    <a:pt x="1654" y="1605"/>
                  </a:cubicBezTo>
                  <a:lnTo>
                    <a:pt x="1654" y="151"/>
                  </a:lnTo>
                  <a:cubicBezTo>
                    <a:pt x="1654" y="67"/>
                    <a:pt x="1587"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3214188" y="2723827"/>
              <a:ext cx="55401" cy="59322"/>
            </a:xfrm>
            <a:custGeom>
              <a:avLst/>
              <a:gdLst/>
              <a:ahLst/>
              <a:cxnLst/>
              <a:rect l="l" t="t" r="r" b="b"/>
              <a:pathLst>
                <a:path w="1655" h="1772" extrusionOk="0">
                  <a:moveTo>
                    <a:pt x="151" y="0"/>
                  </a:moveTo>
                  <a:cubicBezTo>
                    <a:pt x="67" y="0"/>
                    <a:pt x="1" y="67"/>
                    <a:pt x="1" y="151"/>
                  </a:cubicBezTo>
                  <a:lnTo>
                    <a:pt x="1" y="1604"/>
                  </a:lnTo>
                  <a:cubicBezTo>
                    <a:pt x="1" y="1688"/>
                    <a:pt x="67" y="1771"/>
                    <a:pt x="151" y="1771"/>
                  </a:cubicBezTo>
                  <a:lnTo>
                    <a:pt x="1504" y="1771"/>
                  </a:lnTo>
                  <a:cubicBezTo>
                    <a:pt x="1588" y="1771"/>
                    <a:pt x="1655" y="1688"/>
                    <a:pt x="1655" y="1604"/>
                  </a:cubicBezTo>
                  <a:lnTo>
                    <a:pt x="1655" y="151"/>
                  </a:lnTo>
                  <a:cubicBezTo>
                    <a:pt x="1655" y="67"/>
                    <a:pt x="1588"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3290246" y="2723827"/>
              <a:ext cx="55970" cy="59322"/>
            </a:xfrm>
            <a:custGeom>
              <a:avLst/>
              <a:gdLst/>
              <a:ahLst/>
              <a:cxnLst/>
              <a:rect l="l" t="t" r="r" b="b"/>
              <a:pathLst>
                <a:path w="1672" h="1772" extrusionOk="0">
                  <a:moveTo>
                    <a:pt x="168" y="0"/>
                  </a:moveTo>
                  <a:cubicBezTo>
                    <a:pt x="85" y="0"/>
                    <a:pt x="1" y="67"/>
                    <a:pt x="1" y="151"/>
                  </a:cubicBezTo>
                  <a:lnTo>
                    <a:pt x="1" y="1604"/>
                  </a:lnTo>
                  <a:cubicBezTo>
                    <a:pt x="1" y="1688"/>
                    <a:pt x="85" y="1771"/>
                    <a:pt x="168" y="1771"/>
                  </a:cubicBezTo>
                  <a:lnTo>
                    <a:pt x="1505" y="1771"/>
                  </a:lnTo>
                  <a:cubicBezTo>
                    <a:pt x="1605" y="1771"/>
                    <a:pt x="1672" y="1688"/>
                    <a:pt x="1672" y="1604"/>
                  </a:cubicBezTo>
                  <a:lnTo>
                    <a:pt x="1672" y="151"/>
                  </a:lnTo>
                  <a:cubicBezTo>
                    <a:pt x="1672" y="67"/>
                    <a:pt x="1605" y="0"/>
                    <a:pt x="15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3366907" y="2723827"/>
              <a:ext cx="55401" cy="59322"/>
            </a:xfrm>
            <a:custGeom>
              <a:avLst/>
              <a:gdLst/>
              <a:ahLst/>
              <a:cxnLst/>
              <a:rect l="l" t="t" r="r" b="b"/>
              <a:pathLst>
                <a:path w="1655" h="1772" extrusionOk="0">
                  <a:moveTo>
                    <a:pt x="150" y="0"/>
                  </a:moveTo>
                  <a:cubicBezTo>
                    <a:pt x="67" y="0"/>
                    <a:pt x="0" y="67"/>
                    <a:pt x="0" y="151"/>
                  </a:cubicBezTo>
                  <a:lnTo>
                    <a:pt x="0" y="1604"/>
                  </a:lnTo>
                  <a:cubicBezTo>
                    <a:pt x="0" y="1688"/>
                    <a:pt x="67" y="1771"/>
                    <a:pt x="150" y="1771"/>
                  </a:cubicBezTo>
                  <a:lnTo>
                    <a:pt x="1504" y="1771"/>
                  </a:lnTo>
                  <a:cubicBezTo>
                    <a:pt x="1587" y="1771"/>
                    <a:pt x="1654" y="1688"/>
                    <a:pt x="1654" y="1604"/>
                  </a:cubicBezTo>
                  <a:lnTo>
                    <a:pt x="1654" y="151"/>
                  </a:lnTo>
                  <a:cubicBezTo>
                    <a:pt x="1654" y="67"/>
                    <a:pt x="1587"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3443534" y="2723827"/>
              <a:ext cx="55401" cy="59322"/>
            </a:xfrm>
            <a:custGeom>
              <a:avLst/>
              <a:gdLst/>
              <a:ahLst/>
              <a:cxnLst/>
              <a:rect l="l" t="t" r="r" b="b"/>
              <a:pathLst>
                <a:path w="1655" h="1772" extrusionOk="0">
                  <a:moveTo>
                    <a:pt x="151" y="0"/>
                  </a:moveTo>
                  <a:cubicBezTo>
                    <a:pt x="67" y="0"/>
                    <a:pt x="0" y="67"/>
                    <a:pt x="0" y="151"/>
                  </a:cubicBezTo>
                  <a:lnTo>
                    <a:pt x="0" y="1604"/>
                  </a:lnTo>
                  <a:cubicBezTo>
                    <a:pt x="0" y="1688"/>
                    <a:pt x="67" y="1771"/>
                    <a:pt x="151" y="1771"/>
                  </a:cubicBezTo>
                  <a:lnTo>
                    <a:pt x="1504" y="1771"/>
                  </a:lnTo>
                  <a:cubicBezTo>
                    <a:pt x="1587" y="1771"/>
                    <a:pt x="1654" y="1688"/>
                    <a:pt x="1654" y="1604"/>
                  </a:cubicBezTo>
                  <a:lnTo>
                    <a:pt x="1654" y="151"/>
                  </a:lnTo>
                  <a:cubicBezTo>
                    <a:pt x="1654" y="67"/>
                    <a:pt x="1587"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3519592" y="2723827"/>
              <a:ext cx="55401" cy="59322"/>
            </a:xfrm>
            <a:custGeom>
              <a:avLst/>
              <a:gdLst/>
              <a:ahLst/>
              <a:cxnLst/>
              <a:rect l="l" t="t" r="r" b="b"/>
              <a:pathLst>
                <a:path w="1655" h="1772" extrusionOk="0">
                  <a:moveTo>
                    <a:pt x="151" y="0"/>
                  </a:moveTo>
                  <a:cubicBezTo>
                    <a:pt x="67" y="0"/>
                    <a:pt x="0" y="67"/>
                    <a:pt x="0" y="151"/>
                  </a:cubicBezTo>
                  <a:lnTo>
                    <a:pt x="0" y="1604"/>
                  </a:lnTo>
                  <a:cubicBezTo>
                    <a:pt x="0" y="1688"/>
                    <a:pt x="67" y="1771"/>
                    <a:pt x="151" y="1771"/>
                  </a:cubicBezTo>
                  <a:lnTo>
                    <a:pt x="1504" y="1771"/>
                  </a:lnTo>
                  <a:cubicBezTo>
                    <a:pt x="1588" y="1771"/>
                    <a:pt x="1655" y="1688"/>
                    <a:pt x="1655" y="1604"/>
                  </a:cubicBezTo>
                  <a:lnTo>
                    <a:pt x="1655" y="151"/>
                  </a:lnTo>
                  <a:cubicBezTo>
                    <a:pt x="1655" y="67"/>
                    <a:pt x="1588"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3596219" y="2723827"/>
              <a:ext cx="55401" cy="59322"/>
            </a:xfrm>
            <a:custGeom>
              <a:avLst/>
              <a:gdLst/>
              <a:ahLst/>
              <a:cxnLst/>
              <a:rect l="l" t="t" r="r" b="b"/>
              <a:pathLst>
                <a:path w="1655" h="1772" extrusionOk="0">
                  <a:moveTo>
                    <a:pt x="151" y="0"/>
                  </a:moveTo>
                  <a:cubicBezTo>
                    <a:pt x="67" y="0"/>
                    <a:pt x="1" y="67"/>
                    <a:pt x="1" y="151"/>
                  </a:cubicBezTo>
                  <a:lnTo>
                    <a:pt x="1" y="1604"/>
                  </a:lnTo>
                  <a:cubicBezTo>
                    <a:pt x="1" y="1688"/>
                    <a:pt x="67" y="1771"/>
                    <a:pt x="151" y="1771"/>
                  </a:cubicBezTo>
                  <a:lnTo>
                    <a:pt x="1504" y="1771"/>
                  </a:lnTo>
                  <a:cubicBezTo>
                    <a:pt x="1588" y="1771"/>
                    <a:pt x="1655" y="1688"/>
                    <a:pt x="1655" y="1604"/>
                  </a:cubicBezTo>
                  <a:lnTo>
                    <a:pt x="1655" y="151"/>
                  </a:lnTo>
                  <a:cubicBezTo>
                    <a:pt x="1655" y="67"/>
                    <a:pt x="1588"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3672277" y="2723827"/>
              <a:ext cx="55435" cy="59322"/>
            </a:xfrm>
            <a:custGeom>
              <a:avLst/>
              <a:gdLst/>
              <a:ahLst/>
              <a:cxnLst/>
              <a:rect l="l" t="t" r="r" b="b"/>
              <a:pathLst>
                <a:path w="1656" h="1772" extrusionOk="0">
                  <a:moveTo>
                    <a:pt x="168" y="0"/>
                  </a:moveTo>
                  <a:cubicBezTo>
                    <a:pt x="68" y="0"/>
                    <a:pt x="1" y="67"/>
                    <a:pt x="1" y="151"/>
                  </a:cubicBezTo>
                  <a:lnTo>
                    <a:pt x="1" y="1604"/>
                  </a:lnTo>
                  <a:cubicBezTo>
                    <a:pt x="1" y="1688"/>
                    <a:pt x="68" y="1771"/>
                    <a:pt x="151" y="1771"/>
                  </a:cubicBezTo>
                  <a:lnTo>
                    <a:pt x="1505" y="1771"/>
                  </a:lnTo>
                  <a:cubicBezTo>
                    <a:pt x="1588" y="1771"/>
                    <a:pt x="1655" y="1688"/>
                    <a:pt x="1655" y="1604"/>
                  </a:cubicBezTo>
                  <a:lnTo>
                    <a:pt x="1655" y="151"/>
                  </a:lnTo>
                  <a:cubicBezTo>
                    <a:pt x="1655" y="67"/>
                    <a:pt x="1588" y="0"/>
                    <a:pt x="15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3748937" y="2723827"/>
              <a:ext cx="55401" cy="59322"/>
            </a:xfrm>
            <a:custGeom>
              <a:avLst/>
              <a:gdLst/>
              <a:ahLst/>
              <a:cxnLst/>
              <a:rect l="l" t="t" r="r" b="b"/>
              <a:pathLst>
                <a:path w="1655" h="1772" extrusionOk="0">
                  <a:moveTo>
                    <a:pt x="150" y="0"/>
                  </a:moveTo>
                  <a:cubicBezTo>
                    <a:pt x="67" y="0"/>
                    <a:pt x="0" y="67"/>
                    <a:pt x="0" y="151"/>
                  </a:cubicBezTo>
                  <a:lnTo>
                    <a:pt x="0" y="1604"/>
                  </a:lnTo>
                  <a:cubicBezTo>
                    <a:pt x="0" y="1688"/>
                    <a:pt x="67" y="1771"/>
                    <a:pt x="150" y="1771"/>
                  </a:cubicBezTo>
                  <a:lnTo>
                    <a:pt x="1504" y="1771"/>
                  </a:lnTo>
                  <a:cubicBezTo>
                    <a:pt x="1587" y="1771"/>
                    <a:pt x="1654" y="1688"/>
                    <a:pt x="1654" y="1604"/>
                  </a:cubicBezTo>
                  <a:lnTo>
                    <a:pt x="1654" y="151"/>
                  </a:lnTo>
                  <a:cubicBezTo>
                    <a:pt x="1654" y="67"/>
                    <a:pt x="1587"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3214188" y="2807150"/>
              <a:ext cx="55401" cy="59322"/>
            </a:xfrm>
            <a:custGeom>
              <a:avLst/>
              <a:gdLst/>
              <a:ahLst/>
              <a:cxnLst/>
              <a:rect l="l" t="t" r="r" b="b"/>
              <a:pathLst>
                <a:path w="1655" h="1772" extrusionOk="0">
                  <a:moveTo>
                    <a:pt x="151" y="1"/>
                  </a:moveTo>
                  <a:cubicBezTo>
                    <a:pt x="67" y="1"/>
                    <a:pt x="1" y="68"/>
                    <a:pt x="1" y="151"/>
                  </a:cubicBezTo>
                  <a:lnTo>
                    <a:pt x="1" y="1605"/>
                  </a:lnTo>
                  <a:cubicBezTo>
                    <a:pt x="1" y="1688"/>
                    <a:pt x="67" y="1772"/>
                    <a:pt x="151" y="1772"/>
                  </a:cubicBezTo>
                  <a:lnTo>
                    <a:pt x="1504" y="1772"/>
                  </a:lnTo>
                  <a:cubicBezTo>
                    <a:pt x="1588" y="1772"/>
                    <a:pt x="1655" y="1688"/>
                    <a:pt x="1655" y="1605"/>
                  </a:cubicBezTo>
                  <a:lnTo>
                    <a:pt x="1655" y="151"/>
                  </a:lnTo>
                  <a:cubicBezTo>
                    <a:pt x="1655" y="68"/>
                    <a:pt x="1588"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3290246" y="2807150"/>
              <a:ext cx="55970" cy="59322"/>
            </a:xfrm>
            <a:custGeom>
              <a:avLst/>
              <a:gdLst/>
              <a:ahLst/>
              <a:cxnLst/>
              <a:rect l="l" t="t" r="r" b="b"/>
              <a:pathLst>
                <a:path w="1672" h="1772" extrusionOk="0">
                  <a:moveTo>
                    <a:pt x="168" y="1"/>
                  </a:moveTo>
                  <a:cubicBezTo>
                    <a:pt x="85" y="1"/>
                    <a:pt x="1" y="68"/>
                    <a:pt x="1" y="151"/>
                  </a:cubicBezTo>
                  <a:lnTo>
                    <a:pt x="1" y="1605"/>
                  </a:lnTo>
                  <a:cubicBezTo>
                    <a:pt x="1" y="1688"/>
                    <a:pt x="85" y="1772"/>
                    <a:pt x="168" y="1772"/>
                  </a:cubicBezTo>
                  <a:lnTo>
                    <a:pt x="1505" y="1772"/>
                  </a:lnTo>
                  <a:cubicBezTo>
                    <a:pt x="1605" y="1772"/>
                    <a:pt x="1672" y="1688"/>
                    <a:pt x="1672" y="1605"/>
                  </a:cubicBezTo>
                  <a:lnTo>
                    <a:pt x="1672" y="151"/>
                  </a:lnTo>
                  <a:cubicBezTo>
                    <a:pt x="1672" y="68"/>
                    <a:pt x="1605" y="1"/>
                    <a:pt x="15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3366907" y="2807150"/>
              <a:ext cx="55401" cy="59322"/>
            </a:xfrm>
            <a:custGeom>
              <a:avLst/>
              <a:gdLst/>
              <a:ahLst/>
              <a:cxnLst/>
              <a:rect l="l" t="t" r="r" b="b"/>
              <a:pathLst>
                <a:path w="1655" h="1772" extrusionOk="0">
                  <a:moveTo>
                    <a:pt x="150" y="1"/>
                  </a:moveTo>
                  <a:cubicBezTo>
                    <a:pt x="67" y="1"/>
                    <a:pt x="0" y="68"/>
                    <a:pt x="0" y="151"/>
                  </a:cubicBezTo>
                  <a:lnTo>
                    <a:pt x="0" y="1605"/>
                  </a:lnTo>
                  <a:cubicBezTo>
                    <a:pt x="0" y="1688"/>
                    <a:pt x="67" y="1772"/>
                    <a:pt x="150" y="1772"/>
                  </a:cubicBezTo>
                  <a:lnTo>
                    <a:pt x="1504" y="1772"/>
                  </a:lnTo>
                  <a:cubicBezTo>
                    <a:pt x="1587" y="1772"/>
                    <a:pt x="1654" y="1688"/>
                    <a:pt x="1654" y="1605"/>
                  </a:cubicBezTo>
                  <a:lnTo>
                    <a:pt x="1654" y="151"/>
                  </a:lnTo>
                  <a:cubicBezTo>
                    <a:pt x="1654" y="68"/>
                    <a:pt x="1587"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3442964" y="2807150"/>
              <a:ext cx="55970" cy="59322"/>
            </a:xfrm>
            <a:custGeom>
              <a:avLst/>
              <a:gdLst/>
              <a:ahLst/>
              <a:cxnLst/>
              <a:rect l="l" t="t" r="r" b="b"/>
              <a:pathLst>
                <a:path w="1672" h="1772" extrusionOk="0">
                  <a:moveTo>
                    <a:pt x="168" y="1"/>
                  </a:moveTo>
                  <a:cubicBezTo>
                    <a:pt x="84" y="1"/>
                    <a:pt x="0" y="68"/>
                    <a:pt x="17" y="151"/>
                  </a:cubicBezTo>
                  <a:lnTo>
                    <a:pt x="17" y="1605"/>
                  </a:lnTo>
                  <a:cubicBezTo>
                    <a:pt x="17" y="1688"/>
                    <a:pt x="84" y="1772"/>
                    <a:pt x="168" y="1772"/>
                  </a:cubicBezTo>
                  <a:lnTo>
                    <a:pt x="1521" y="1772"/>
                  </a:lnTo>
                  <a:cubicBezTo>
                    <a:pt x="1604" y="1772"/>
                    <a:pt x="1671" y="1688"/>
                    <a:pt x="1671" y="1605"/>
                  </a:cubicBezTo>
                  <a:lnTo>
                    <a:pt x="1671" y="151"/>
                  </a:lnTo>
                  <a:cubicBezTo>
                    <a:pt x="1671" y="68"/>
                    <a:pt x="1604" y="1"/>
                    <a:pt x="1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6"/>
            <p:cNvSpPr/>
            <p:nvPr/>
          </p:nvSpPr>
          <p:spPr>
            <a:xfrm>
              <a:off x="3519592" y="2807150"/>
              <a:ext cx="55401" cy="59322"/>
            </a:xfrm>
            <a:custGeom>
              <a:avLst/>
              <a:gdLst/>
              <a:ahLst/>
              <a:cxnLst/>
              <a:rect l="l" t="t" r="r" b="b"/>
              <a:pathLst>
                <a:path w="1655" h="1772" extrusionOk="0">
                  <a:moveTo>
                    <a:pt x="151" y="1"/>
                  </a:moveTo>
                  <a:cubicBezTo>
                    <a:pt x="67" y="1"/>
                    <a:pt x="0" y="68"/>
                    <a:pt x="0" y="151"/>
                  </a:cubicBezTo>
                  <a:lnTo>
                    <a:pt x="0" y="1605"/>
                  </a:lnTo>
                  <a:cubicBezTo>
                    <a:pt x="0" y="1688"/>
                    <a:pt x="67" y="1772"/>
                    <a:pt x="151" y="1772"/>
                  </a:cubicBezTo>
                  <a:lnTo>
                    <a:pt x="1504" y="1772"/>
                  </a:lnTo>
                  <a:cubicBezTo>
                    <a:pt x="1588" y="1772"/>
                    <a:pt x="1655" y="1688"/>
                    <a:pt x="1655" y="1605"/>
                  </a:cubicBezTo>
                  <a:lnTo>
                    <a:pt x="1655" y="151"/>
                  </a:lnTo>
                  <a:cubicBezTo>
                    <a:pt x="1655" y="68"/>
                    <a:pt x="1588"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6"/>
            <p:cNvSpPr/>
            <p:nvPr/>
          </p:nvSpPr>
          <p:spPr>
            <a:xfrm>
              <a:off x="3596219" y="2807150"/>
              <a:ext cx="55401" cy="58786"/>
            </a:xfrm>
            <a:custGeom>
              <a:avLst/>
              <a:gdLst/>
              <a:ahLst/>
              <a:cxnLst/>
              <a:rect l="l" t="t" r="r" b="b"/>
              <a:pathLst>
                <a:path w="1655" h="1756" extrusionOk="0">
                  <a:moveTo>
                    <a:pt x="151" y="1"/>
                  </a:moveTo>
                  <a:cubicBezTo>
                    <a:pt x="67" y="1"/>
                    <a:pt x="1" y="68"/>
                    <a:pt x="1" y="151"/>
                  </a:cubicBezTo>
                  <a:lnTo>
                    <a:pt x="1" y="1605"/>
                  </a:lnTo>
                  <a:cubicBezTo>
                    <a:pt x="1" y="1688"/>
                    <a:pt x="67" y="1755"/>
                    <a:pt x="151" y="1755"/>
                  </a:cubicBezTo>
                  <a:lnTo>
                    <a:pt x="1504" y="1755"/>
                  </a:lnTo>
                  <a:cubicBezTo>
                    <a:pt x="1588" y="1755"/>
                    <a:pt x="1655" y="1688"/>
                    <a:pt x="1655" y="1605"/>
                  </a:cubicBezTo>
                  <a:lnTo>
                    <a:pt x="1655" y="151"/>
                  </a:lnTo>
                  <a:cubicBezTo>
                    <a:pt x="1655" y="68"/>
                    <a:pt x="1588"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6"/>
            <p:cNvSpPr/>
            <p:nvPr/>
          </p:nvSpPr>
          <p:spPr>
            <a:xfrm>
              <a:off x="3672277" y="2807150"/>
              <a:ext cx="55435" cy="59322"/>
            </a:xfrm>
            <a:custGeom>
              <a:avLst/>
              <a:gdLst/>
              <a:ahLst/>
              <a:cxnLst/>
              <a:rect l="l" t="t" r="r" b="b"/>
              <a:pathLst>
                <a:path w="1656" h="1772" extrusionOk="0">
                  <a:moveTo>
                    <a:pt x="151" y="1"/>
                  </a:moveTo>
                  <a:cubicBezTo>
                    <a:pt x="68" y="1"/>
                    <a:pt x="1" y="68"/>
                    <a:pt x="1" y="151"/>
                  </a:cubicBezTo>
                  <a:lnTo>
                    <a:pt x="1" y="1605"/>
                  </a:lnTo>
                  <a:cubicBezTo>
                    <a:pt x="1" y="1688"/>
                    <a:pt x="68" y="1772"/>
                    <a:pt x="151" y="1772"/>
                  </a:cubicBezTo>
                  <a:lnTo>
                    <a:pt x="1505" y="1772"/>
                  </a:lnTo>
                  <a:cubicBezTo>
                    <a:pt x="1588" y="1772"/>
                    <a:pt x="1655" y="1688"/>
                    <a:pt x="1655" y="1605"/>
                  </a:cubicBezTo>
                  <a:lnTo>
                    <a:pt x="1655" y="151"/>
                  </a:lnTo>
                  <a:cubicBezTo>
                    <a:pt x="1655" y="68"/>
                    <a:pt x="1588" y="1"/>
                    <a:pt x="15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6"/>
            <p:cNvSpPr/>
            <p:nvPr/>
          </p:nvSpPr>
          <p:spPr>
            <a:xfrm>
              <a:off x="3748937" y="2807150"/>
              <a:ext cx="55401" cy="59322"/>
            </a:xfrm>
            <a:custGeom>
              <a:avLst/>
              <a:gdLst/>
              <a:ahLst/>
              <a:cxnLst/>
              <a:rect l="l" t="t" r="r" b="b"/>
              <a:pathLst>
                <a:path w="1655" h="1772" extrusionOk="0">
                  <a:moveTo>
                    <a:pt x="150" y="1"/>
                  </a:moveTo>
                  <a:cubicBezTo>
                    <a:pt x="67" y="1"/>
                    <a:pt x="0" y="68"/>
                    <a:pt x="0" y="151"/>
                  </a:cubicBezTo>
                  <a:lnTo>
                    <a:pt x="0" y="1605"/>
                  </a:lnTo>
                  <a:cubicBezTo>
                    <a:pt x="0" y="1688"/>
                    <a:pt x="67" y="1772"/>
                    <a:pt x="150" y="1772"/>
                  </a:cubicBezTo>
                  <a:lnTo>
                    <a:pt x="1504" y="1772"/>
                  </a:lnTo>
                  <a:cubicBezTo>
                    <a:pt x="1587" y="1772"/>
                    <a:pt x="1654" y="1688"/>
                    <a:pt x="1654" y="1605"/>
                  </a:cubicBezTo>
                  <a:lnTo>
                    <a:pt x="1654" y="151"/>
                  </a:lnTo>
                  <a:cubicBezTo>
                    <a:pt x="1654" y="68"/>
                    <a:pt x="1587"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3824995" y="2638797"/>
              <a:ext cx="55970" cy="58786"/>
            </a:xfrm>
            <a:custGeom>
              <a:avLst/>
              <a:gdLst/>
              <a:ahLst/>
              <a:cxnLst/>
              <a:rect l="l" t="t" r="r" b="b"/>
              <a:pathLst>
                <a:path w="1672" h="1756" extrusionOk="0">
                  <a:moveTo>
                    <a:pt x="167" y="1"/>
                  </a:moveTo>
                  <a:cubicBezTo>
                    <a:pt x="67" y="1"/>
                    <a:pt x="0" y="67"/>
                    <a:pt x="0" y="151"/>
                  </a:cubicBezTo>
                  <a:lnTo>
                    <a:pt x="0" y="1605"/>
                  </a:lnTo>
                  <a:cubicBezTo>
                    <a:pt x="0" y="1688"/>
                    <a:pt x="67" y="1755"/>
                    <a:pt x="167" y="1755"/>
                  </a:cubicBezTo>
                  <a:lnTo>
                    <a:pt x="1504" y="1755"/>
                  </a:lnTo>
                  <a:cubicBezTo>
                    <a:pt x="1588" y="1755"/>
                    <a:pt x="1671" y="1688"/>
                    <a:pt x="1671" y="1605"/>
                  </a:cubicBezTo>
                  <a:lnTo>
                    <a:pt x="1671" y="151"/>
                  </a:lnTo>
                  <a:cubicBezTo>
                    <a:pt x="1671" y="67"/>
                    <a:pt x="1588" y="1"/>
                    <a:pt x="1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3137561" y="2887158"/>
              <a:ext cx="55970" cy="58753"/>
            </a:xfrm>
            <a:custGeom>
              <a:avLst/>
              <a:gdLst/>
              <a:ahLst/>
              <a:cxnLst/>
              <a:rect l="l" t="t" r="r" b="b"/>
              <a:pathLst>
                <a:path w="1672" h="1755" extrusionOk="0">
                  <a:moveTo>
                    <a:pt x="168" y="0"/>
                  </a:moveTo>
                  <a:cubicBezTo>
                    <a:pt x="67" y="0"/>
                    <a:pt x="1" y="67"/>
                    <a:pt x="1" y="151"/>
                  </a:cubicBezTo>
                  <a:lnTo>
                    <a:pt x="1" y="1604"/>
                  </a:lnTo>
                  <a:cubicBezTo>
                    <a:pt x="1" y="1688"/>
                    <a:pt x="67" y="1755"/>
                    <a:pt x="168" y="1755"/>
                  </a:cubicBezTo>
                  <a:lnTo>
                    <a:pt x="1504" y="1755"/>
                  </a:lnTo>
                  <a:cubicBezTo>
                    <a:pt x="1588" y="1755"/>
                    <a:pt x="1671" y="1688"/>
                    <a:pt x="1671" y="1604"/>
                  </a:cubicBezTo>
                  <a:lnTo>
                    <a:pt x="1671" y="151"/>
                  </a:lnTo>
                  <a:cubicBezTo>
                    <a:pt x="1671" y="67"/>
                    <a:pt x="1588"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3214188" y="2887158"/>
              <a:ext cx="55401" cy="58753"/>
            </a:xfrm>
            <a:custGeom>
              <a:avLst/>
              <a:gdLst/>
              <a:ahLst/>
              <a:cxnLst/>
              <a:rect l="l" t="t" r="r" b="b"/>
              <a:pathLst>
                <a:path w="1655" h="1755" extrusionOk="0">
                  <a:moveTo>
                    <a:pt x="151" y="0"/>
                  </a:moveTo>
                  <a:cubicBezTo>
                    <a:pt x="67" y="0"/>
                    <a:pt x="1" y="67"/>
                    <a:pt x="1" y="151"/>
                  </a:cubicBezTo>
                  <a:lnTo>
                    <a:pt x="1" y="1604"/>
                  </a:lnTo>
                  <a:cubicBezTo>
                    <a:pt x="1" y="1688"/>
                    <a:pt x="67" y="1755"/>
                    <a:pt x="151" y="1755"/>
                  </a:cubicBezTo>
                  <a:lnTo>
                    <a:pt x="1504" y="1755"/>
                  </a:lnTo>
                  <a:cubicBezTo>
                    <a:pt x="1588" y="1755"/>
                    <a:pt x="1655" y="1688"/>
                    <a:pt x="1655" y="1604"/>
                  </a:cubicBezTo>
                  <a:lnTo>
                    <a:pt x="1655" y="151"/>
                  </a:lnTo>
                  <a:cubicBezTo>
                    <a:pt x="1655" y="67"/>
                    <a:pt x="1588"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3290246" y="2887158"/>
              <a:ext cx="55970" cy="58753"/>
            </a:xfrm>
            <a:custGeom>
              <a:avLst/>
              <a:gdLst/>
              <a:ahLst/>
              <a:cxnLst/>
              <a:rect l="l" t="t" r="r" b="b"/>
              <a:pathLst>
                <a:path w="1672" h="1755" extrusionOk="0">
                  <a:moveTo>
                    <a:pt x="168" y="0"/>
                  </a:moveTo>
                  <a:cubicBezTo>
                    <a:pt x="85" y="0"/>
                    <a:pt x="1" y="67"/>
                    <a:pt x="1" y="151"/>
                  </a:cubicBezTo>
                  <a:lnTo>
                    <a:pt x="1" y="1604"/>
                  </a:lnTo>
                  <a:cubicBezTo>
                    <a:pt x="1" y="1688"/>
                    <a:pt x="85" y="1755"/>
                    <a:pt x="168" y="1755"/>
                  </a:cubicBezTo>
                  <a:lnTo>
                    <a:pt x="1505" y="1755"/>
                  </a:lnTo>
                  <a:cubicBezTo>
                    <a:pt x="1605" y="1755"/>
                    <a:pt x="1672" y="1688"/>
                    <a:pt x="1672" y="1604"/>
                  </a:cubicBezTo>
                  <a:lnTo>
                    <a:pt x="1672" y="151"/>
                  </a:lnTo>
                  <a:cubicBezTo>
                    <a:pt x="1672" y="67"/>
                    <a:pt x="1605" y="0"/>
                    <a:pt x="15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3366907" y="2887158"/>
              <a:ext cx="55401" cy="58753"/>
            </a:xfrm>
            <a:custGeom>
              <a:avLst/>
              <a:gdLst/>
              <a:ahLst/>
              <a:cxnLst/>
              <a:rect l="l" t="t" r="r" b="b"/>
              <a:pathLst>
                <a:path w="1655" h="1755" extrusionOk="0">
                  <a:moveTo>
                    <a:pt x="150" y="0"/>
                  </a:moveTo>
                  <a:cubicBezTo>
                    <a:pt x="67" y="0"/>
                    <a:pt x="0" y="67"/>
                    <a:pt x="0" y="151"/>
                  </a:cubicBezTo>
                  <a:lnTo>
                    <a:pt x="0" y="1604"/>
                  </a:lnTo>
                  <a:cubicBezTo>
                    <a:pt x="0" y="1688"/>
                    <a:pt x="67" y="1755"/>
                    <a:pt x="150" y="1755"/>
                  </a:cubicBezTo>
                  <a:lnTo>
                    <a:pt x="1504" y="1755"/>
                  </a:lnTo>
                  <a:cubicBezTo>
                    <a:pt x="1587" y="1755"/>
                    <a:pt x="1654" y="1688"/>
                    <a:pt x="1654" y="1604"/>
                  </a:cubicBezTo>
                  <a:lnTo>
                    <a:pt x="1654" y="151"/>
                  </a:lnTo>
                  <a:cubicBezTo>
                    <a:pt x="1654" y="67"/>
                    <a:pt x="1587"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3443534" y="2887158"/>
              <a:ext cx="55401" cy="58753"/>
            </a:xfrm>
            <a:custGeom>
              <a:avLst/>
              <a:gdLst/>
              <a:ahLst/>
              <a:cxnLst/>
              <a:rect l="l" t="t" r="r" b="b"/>
              <a:pathLst>
                <a:path w="1655" h="1755" extrusionOk="0">
                  <a:moveTo>
                    <a:pt x="151" y="0"/>
                  </a:moveTo>
                  <a:cubicBezTo>
                    <a:pt x="67" y="0"/>
                    <a:pt x="0" y="67"/>
                    <a:pt x="0" y="151"/>
                  </a:cubicBezTo>
                  <a:lnTo>
                    <a:pt x="0" y="1604"/>
                  </a:lnTo>
                  <a:cubicBezTo>
                    <a:pt x="0" y="1688"/>
                    <a:pt x="67" y="1755"/>
                    <a:pt x="151" y="1755"/>
                  </a:cubicBezTo>
                  <a:lnTo>
                    <a:pt x="1504" y="1755"/>
                  </a:lnTo>
                  <a:cubicBezTo>
                    <a:pt x="1587" y="1755"/>
                    <a:pt x="1654" y="1688"/>
                    <a:pt x="1654" y="1604"/>
                  </a:cubicBezTo>
                  <a:lnTo>
                    <a:pt x="1654" y="151"/>
                  </a:lnTo>
                  <a:cubicBezTo>
                    <a:pt x="1654" y="67"/>
                    <a:pt x="1587"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3519592" y="2887158"/>
              <a:ext cx="55401" cy="58753"/>
            </a:xfrm>
            <a:custGeom>
              <a:avLst/>
              <a:gdLst/>
              <a:ahLst/>
              <a:cxnLst/>
              <a:rect l="l" t="t" r="r" b="b"/>
              <a:pathLst>
                <a:path w="1655" h="1755" extrusionOk="0">
                  <a:moveTo>
                    <a:pt x="151" y="0"/>
                  </a:moveTo>
                  <a:cubicBezTo>
                    <a:pt x="67" y="0"/>
                    <a:pt x="0" y="67"/>
                    <a:pt x="0" y="151"/>
                  </a:cubicBezTo>
                  <a:lnTo>
                    <a:pt x="0" y="1604"/>
                  </a:lnTo>
                  <a:cubicBezTo>
                    <a:pt x="0" y="1688"/>
                    <a:pt x="67" y="1755"/>
                    <a:pt x="151" y="1755"/>
                  </a:cubicBezTo>
                  <a:lnTo>
                    <a:pt x="1504" y="1755"/>
                  </a:lnTo>
                  <a:cubicBezTo>
                    <a:pt x="1588" y="1755"/>
                    <a:pt x="1655" y="1688"/>
                    <a:pt x="1655" y="1604"/>
                  </a:cubicBezTo>
                  <a:lnTo>
                    <a:pt x="1655" y="151"/>
                  </a:lnTo>
                  <a:cubicBezTo>
                    <a:pt x="1655" y="67"/>
                    <a:pt x="1588"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3596219" y="2887158"/>
              <a:ext cx="55401" cy="58753"/>
            </a:xfrm>
            <a:custGeom>
              <a:avLst/>
              <a:gdLst/>
              <a:ahLst/>
              <a:cxnLst/>
              <a:rect l="l" t="t" r="r" b="b"/>
              <a:pathLst>
                <a:path w="1655" h="1755" extrusionOk="0">
                  <a:moveTo>
                    <a:pt x="151" y="0"/>
                  </a:moveTo>
                  <a:cubicBezTo>
                    <a:pt x="67" y="0"/>
                    <a:pt x="1" y="67"/>
                    <a:pt x="1" y="151"/>
                  </a:cubicBezTo>
                  <a:lnTo>
                    <a:pt x="1" y="1604"/>
                  </a:lnTo>
                  <a:cubicBezTo>
                    <a:pt x="1" y="1688"/>
                    <a:pt x="67" y="1755"/>
                    <a:pt x="151" y="1755"/>
                  </a:cubicBezTo>
                  <a:lnTo>
                    <a:pt x="1504" y="1755"/>
                  </a:lnTo>
                  <a:cubicBezTo>
                    <a:pt x="1588" y="1755"/>
                    <a:pt x="1655" y="1688"/>
                    <a:pt x="1655" y="1604"/>
                  </a:cubicBezTo>
                  <a:lnTo>
                    <a:pt x="1655" y="151"/>
                  </a:lnTo>
                  <a:cubicBezTo>
                    <a:pt x="1655" y="67"/>
                    <a:pt x="1588"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6"/>
            <p:cNvSpPr/>
            <p:nvPr/>
          </p:nvSpPr>
          <p:spPr>
            <a:xfrm>
              <a:off x="3672277" y="2887158"/>
              <a:ext cx="55435" cy="58753"/>
            </a:xfrm>
            <a:custGeom>
              <a:avLst/>
              <a:gdLst/>
              <a:ahLst/>
              <a:cxnLst/>
              <a:rect l="l" t="t" r="r" b="b"/>
              <a:pathLst>
                <a:path w="1656" h="1755" extrusionOk="0">
                  <a:moveTo>
                    <a:pt x="151" y="0"/>
                  </a:moveTo>
                  <a:cubicBezTo>
                    <a:pt x="68" y="0"/>
                    <a:pt x="1" y="67"/>
                    <a:pt x="1" y="151"/>
                  </a:cubicBezTo>
                  <a:lnTo>
                    <a:pt x="1" y="1604"/>
                  </a:lnTo>
                  <a:cubicBezTo>
                    <a:pt x="1" y="1688"/>
                    <a:pt x="68" y="1755"/>
                    <a:pt x="151" y="1755"/>
                  </a:cubicBezTo>
                  <a:lnTo>
                    <a:pt x="1505" y="1755"/>
                  </a:lnTo>
                  <a:cubicBezTo>
                    <a:pt x="1588" y="1755"/>
                    <a:pt x="1655" y="1688"/>
                    <a:pt x="1655" y="1604"/>
                  </a:cubicBezTo>
                  <a:lnTo>
                    <a:pt x="1655" y="151"/>
                  </a:lnTo>
                  <a:cubicBezTo>
                    <a:pt x="1655" y="67"/>
                    <a:pt x="1588" y="0"/>
                    <a:pt x="15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3748937" y="2887158"/>
              <a:ext cx="55401" cy="58753"/>
            </a:xfrm>
            <a:custGeom>
              <a:avLst/>
              <a:gdLst/>
              <a:ahLst/>
              <a:cxnLst/>
              <a:rect l="l" t="t" r="r" b="b"/>
              <a:pathLst>
                <a:path w="1655" h="1755" extrusionOk="0">
                  <a:moveTo>
                    <a:pt x="150" y="0"/>
                  </a:moveTo>
                  <a:cubicBezTo>
                    <a:pt x="67" y="0"/>
                    <a:pt x="0" y="67"/>
                    <a:pt x="0" y="151"/>
                  </a:cubicBezTo>
                  <a:lnTo>
                    <a:pt x="0" y="1604"/>
                  </a:lnTo>
                  <a:cubicBezTo>
                    <a:pt x="0" y="1688"/>
                    <a:pt x="67" y="1755"/>
                    <a:pt x="150" y="1755"/>
                  </a:cubicBezTo>
                  <a:lnTo>
                    <a:pt x="1504" y="1755"/>
                  </a:lnTo>
                  <a:cubicBezTo>
                    <a:pt x="1587" y="1755"/>
                    <a:pt x="1654" y="1688"/>
                    <a:pt x="1654" y="1604"/>
                  </a:cubicBezTo>
                  <a:lnTo>
                    <a:pt x="1654" y="151"/>
                  </a:lnTo>
                  <a:cubicBezTo>
                    <a:pt x="1654" y="67"/>
                    <a:pt x="1587"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3824995" y="2887158"/>
              <a:ext cx="55970" cy="58753"/>
            </a:xfrm>
            <a:custGeom>
              <a:avLst/>
              <a:gdLst/>
              <a:ahLst/>
              <a:cxnLst/>
              <a:rect l="l" t="t" r="r" b="b"/>
              <a:pathLst>
                <a:path w="1672" h="1755" extrusionOk="0">
                  <a:moveTo>
                    <a:pt x="167" y="0"/>
                  </a:moveTo>
                  <a:cubicBezTo>
                    <a:pt x="67" y="0"/>
                    <a:pt x="0" y="67"/>
                    <a:pt x="0" y="151"/>
                  </a:cubicBezTo>
                  <a:lnTo>
                    <a:pt x="0" y="1604"/>
                  </a:lnTo>
                  <a:cubicBezTo>
                    <a:pt x="0" y="1688"/>
                    <a:pt x="67" y="1755"/>
                    <a:pt x="167" y="1755"/>
                  </a:cubicBezTo>
                  <a:lnTo>
                    <a:pt x="1504" y="1755"/>
                  </a:lnTo>
                  <a:cubicBezTo>
                    <a:pt x="1588" y="1755"/>
                    <a:pt x="1671" y="1688"/>
                    <a:pt x="1671" y="1604"/>
                  </a:cubicBezTo>
                  <a:lnTo>
                    <a:pt x="1671" y="151"/>
                  </a:lnTo>
                  <a:cubicBezTo>
                    <a:pt x="1671" y="67"/>
                    <a:pt x="1588"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3214188" y="2978883"/>
              <a:ext cx="590131" cy="55974"/>
            </a:xfrm>
            <a:custGeom>
              <a:avLst/>
              <a:gdLst/>
              <a:ahLst/>
              <a:cxnLst/>
              <a:rect l="l" t="t" r="r" b="b"/>
              <a:pathLst>
                <a:path w="17629" h="1672" extrusionOk="0">
                  <a:moveTo>
                    <a:pt x="151" y="0"/>
                  </a:moveTo>
                  <a:cubicBezTo>
                    <a:pt x="67" y="0"/>
                    <a:pt x="1" y="67"/>
                    <a:pt x="1" y="167"/>
                  </a:cubicBezTo>
                  <a:lnTo>
                    <a:pt x="1" y="1504"/>
                  </a:lnTo>
                  <a:cubicBezTo>
                    <a:pt x="1" y="1588"/>
                    <a:pt x="67" y="1671"/>
                    <a:pt x="151" y="1671"/>
                  </a:cubicBezTo>
                  <a:lnTo>
                    <a:pt x="17478" y="1671"/>
                  </a:lnTo>
                  <a:cubicBezTo>
                    <a:pt x="17561" y="1671"/>
                    <a:pt x="17628" y="1588"/>
                    <a:pt x="17628" y="1504"/>
                  </a:cubicBezTo>
                  <a:lnTo>
                    <a:pt x="17628" y="167"/>
                  </a:lnTo>
                  <a:cubicBezTo>
                    <a:pt x="17628" y="67"/>
                    <a:pt x="17561" y="0"/>
                    <a:pt x="17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6"/>
            <p:cNvSpPr/>
            <p:nvPr/>
          </p:nvSpPr>
          <p:spPr>
            <a:xfrm>
              <a:off x="2849498" y="2150479"/>
              <a:ext cx="1334012" cy="100801"/>
            </a:xfrm>
            <a:custGeom>
              <a:avLst/>
              <a:gdLst/>
              <a:ahLst/>
              <a:cxnLst/>
              <a:rect l="l" t="t" r="r" b="b"/>
              <a:pathLst>
                <a:path w="39851" h="3011" extrusionOk="0">
                  <a:moveTo>
                    <a:pt x="937" y="1"/>
                  </a:moveTo>
                  <a:cubicBezTo>
                    <a:pt x="434" y="1"/>
                    <a:pt x="33" y="380"/>
                    <a:pt x="1" y="887"/>
                  </a:cubicBezTo>
                  <a:lnTo>
                    <a:pt x="1" y="2140"/>
                  </a:lnTo>
                  <a:cubicBezTo>
                    <a:pt x="33" y="2621"/>
                    <a:pt x="420" y="3011"/>
                    <a:pt x="910" y="3011"/>
                  </a:cubicBezTo>
                  <a:cubicBezTo>
                    <a:pt x="929" y="3011"/>
                    <a:pt x="949" y="3010"/>
                    <a:pt x="970" y="3009"/>
                  </a:cubicBezTo>
                  <a:lnTo>
                    <a:pt x="38898" y="3009"/>
                  </a:lnTo>
                  <a:cubicBezTo>
                    <a:pt x="38918" y="3010"/>
                    <a:pt x="38937" y="3011"/>
                    <a:pt x="38957" y="3011"/>
                  </a:cubicBezTo>
                  <a:cubicBezTo>
                    <a:pt x="39433" y="3011"/>
                    <a:pt x="39835" y="2621"/>
                    <a:pt x="39851" y="2140"/>
                  </a:cubicBezTo>
                  <a:lnTo>
                    <a:pt x="39851" y="887"/>
                  </a:lnTo>
                  <a:cubicBezTo>
                    <a:pt x="39834" y="380"/>
                    <a:pt x="39417" y="1"/>
                    <a:pt x="38930" y="1"/>
                  </a:cubicBezTo>
                  <a:cubicBezTo>
                    <a:pt x="38919" y="1"/>
                    <a:pt x="38909" y="1"/>
                    <a:pt x="38898" y="1"/>
                  </a:cubicBezTo>
                  <a:lnTo>
                    <a:pt x="970" y="1"/>
                  </a:lnTo>
                  <a:cubicBezTo>
                    <a:pt x="959" y="1"/>
                    <a:pt x="948" y="1"/>
                    <a:pt x="937" y="1"/>
                  </a:cubicBez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6"/>
            <p:cNvSpPr/>
            <p:nvPr/>
          </p:nvSpPr>
          <p:spPr>
            <a:xfrm>
              <a:off x="2811469" y="2186868"/>
              <a:ext cx="38630" cy="27987"/>
            </a:xfrm>
            <a:custGeom>
              <a:avLst/>
              <a:gdLst/>
              <a:ahLst/>
              <a:cxnLst/>
              <a:rect l="l" t="t" r="r" b="b"/>
              <a:pathLst>
                <a:path w="1154" h="836" extrusionOk="0">
                  <a:moveTo>
                    <a:pt x="0" y="0"/>
                  </a:moveTo>
                  <a:lnTo>
                    <a:pt x="0" y="836"/>
                  </a:lnTo>
                  <a:lnTo>
                    <a:pt x="1153" y="836"/>
                  </a:lnTo>
                  <a:lnTo>
                    <a:pt x="1153"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6"/>
            <p:cNvSpPr/>
            <p:nvPr/>
          </p:nvSpPr>
          <p:spPr>
            <a:xfrm>
              <a:off x="2771766" y="2150513"/>
              <a:ext cx="39735" cy="100700"/>
            </a:xfrm>
            <a:custGeom>
              <a:avLst/>
              <a:gdLst/>
              <a:ahLst/>
              <a:cxnLst/>
              <a:rect l="l" t="t" r="r" b="b"/>
              <a:pathLst>
                <a:path w="1187" h="3008" extrusionOk="0">
                  <a:moveTo>
                    <a:pt x="151" y="0"/>
                  </a:moveTo>
                  <a:cubicBezTo>
                    <a:pt x="67" y="0"/>
                    <a:pt x="0" y="67"/>
                    <a:pt x="0" y="150"/>
                  </a:cubicBezTo>
                  <a:lnTo>
                    <a:pt x="0" y="2857"/>
                  </a:lnTo>
                  <a:cubicBezTo>
                    <a:pt x="0" y="2941"/>
                    <a:pt x="67" y="3008"/>
                    <a:pt x="151" y="3008"/>
                  </a:cubicBezTo>
                  <a:lnTo>
                    <a:pt x="1036" y="3008"/>
                  </a:lnTo>
                  <a:cubicBezTo>
                    <a:pt x="1120" y="3008"/>
                    <a:pt x="1186" y="2941"/>
                    <a:pt x="1186" y="2857"/>
                  </a:cubicBezTo>
                  <a:lnTo>
                    <a:pt x="1186" y="150"/>
                  </a:lnTo>
                  <a:cubicBezTo>
                    <a:pt x="1186" y="67"/>
                    <a:pt x="1120" y="0"/>
                    <a:pt x="1036"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3118546" y="1618575"/>
              <a:ext cx="766310" cy="632658"/>
            </a:xfrm>
            <a:custGeom>
              <a:avLst/>
              <a:gdLst/>
              <a:ahLst/>
              <a:cxnLst/>
              <a:rect l="l" t="t" r="r" b="b"/>
              <a:pathLst>
                <a:path w="22892" h="18898" extrusionOk="0">
                  <a:moveTo>
                    <a:pt x="0" y="0"/>
                  </a:moveTo>
                  <a:lnTo>
                    <a:pt x="0" y="18898"/>
                  </a:lnTo>
                  <a:lnTo>
                    <a:pt x="22891" y="18898"/>
                  </a:lnTo>
                  <a:lnTo>
                    <a:pt x="228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6"/>
            <p:cNvSpPr/>
            <p:nvPr/>
          </p:nvSpPr>
          <p:spPr>
            <a:xfrm>
              <a:off x="2888665" y="2150513"/>
              <a:ext cx="1250659" cy="17375"/>
            </a:xfrm>
            <a:custGeom>
              <a:avLst/>
              <a:gdLst/>
              <a:ahLst/>
              <a:cxnLst/>
              <a:rect l="l" t="t" r="r" b="b"/>
              <a:pathLst>
                <a:path w="37361" h="519" extrusionOk="0">
                  <a:moveTo>
                    <a:pt x="0" y="0"/>
                  </a:moveTo>
                  <a:lnTo>
                    <a:pt x="0" y="518"/>
                  </a:lnTo>
                  <a:lnTo>
                    <a:pt x="37361" y="518"/>
                  </a:lnTo>
                  <a:lnTo>
                    <a:pt x="37361"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6"/>
            <p:cNvSpPr/>
            <p:nvPr/>
          </p:nvSpPr>
          <p:spPr>
            <a:xfrm>
              <a:off x="3214188" y="2142110"/>
              <a:ext cx="69394" cy="38064"/>
            </a:xfrm>
            <a:custGeom>
              <a:avLst/>
              <a:gdLst/>
              <a:ahLst/>
              <a:cxnLst/>
              <a:rect l="l" t="t" r="r" b="b"/>
              <a:pathLst>
                <a:path w="2073" h="1137" extrusionOk="0">
                  <a:moveTo>
                    <a:pt x="368" y="0"/>
                  </a:moveTo>
                  <a:cubicBezTo>
                    <a:pt x="168" y="0"/>
                    <a:pt x="1" y="251"/>
                    <a:pt x="1" y="569"/>
                  </a:cubicBezTo>
                  <a:cubicBezTo>
                    <a:pt x="1" y="886"/>
                    <a:pt x="168" y="1137"/>
                    <a:pt x="368" y="1137"/>
                  </a:cubicBezTo>
                  <a:lnTo>
                    <a:pt x="1688" y="1137"/>
                  </a:lnTo>
                  <a:cubicBezTo>
                    <a:pt x="1905" y="1137"/>
                    <a:pt x="2072" y="886"/>
                    <a:pt x="2072" y="569"/>
                  </a:cubicBezTo>
                  <a:cubicBezTo>
                    <a:pt x="2072" y="251"/>
                    <a:pt x="1905" y="0"/>
                    <a:pt x="1688"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3745021" y="2142110"/>
              <a:ext cx="69360" cy="38064"/>
            </a:xfrm>
            <a:custGeom>
              <a:avLst/>
              <a:gdLst/>
              <a:ahLst/>
              <a:cxnLst/>
              <a:rect l="l" t="t" r="r" b="b"/>
              <a:pathLst>
                <a:path w="2072" h="1137" extrusionOk="0">
                  <a:moveTo>
                    <a:pt x="384" y="0"/>
                  </a:moveTo>
                  <a:cubicBezTo>
                    <a:pt x="167" y="0"/>
                    <a:pt x="0" y="251"/>
                    <a:pt x="0" y="569"/>
                  </a:cubicBezTo>
                  <a:cubicBezTo>
                    <a:pt x="0" y="886"/>
                    <a:pt x="167" y="1137"/>
                    <a:pt x="384" y="1137"/>
                  </a:cubicBezTo>
                  <a:lnTo>
                    <a:pt x="1704" y="1137"/>
                  </a:lnTo>
                  <a:cubicBezTo>
                    <a:pt x="1905" y="1137"/>
                    <a:pt x="2072" y="886"/>
                    <a:pt x="2072" y="569"/>
                  </a:cubicBezTo>
                  <a:cubicBezTo>
                    <a:pt x="2072" y="251"/>
                    <a:pt x="1905" y="0"/>
                    <a:pt x="1704"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6"/>
            <p:cNvSpPr/>
            <p:nvPr/>
          </p:nvSpPr>
          <p:spPr>
            <a:xfrm>
              <a:off x="2888665" y="2115262"/>
              <a:ext cx="1250659" cy="450306"/>
            </a:xfrm>
            <a:custGeom>
              <a:avLst/>
              <a:gdLst/>
              <a:ahLst/>
              <a:cxnLst/>
              <a:rect l="l" t="t" r="r" b="b"/>
              <a:pathLst>
                <a:path w="37361" h="13451" extrusionOk="0">
                  <a:moveTo>
                    <a:pt x="0" y="0"/>
                  </a:moveTo>
                  <a:lnTo>
                    <a:pt x="0" y="4061"/>
                  </a:lnTo>
                  <a:lnTo>
                    <a:pt x="0" y="13451"/>
                  </a:lnTo>
                  <a:lnTo>
                    <a:pt x="37361" y="13451"/>
                  </a:lnTo>
                  <a:lnTo>
                    <a:pt x="37361" y="4061"/>
                  </a:lnTo>
                  <a:lnTo>
                    <a:pt x="37361" y="0"/>
                  </a:lnTo>
                  <a:lnTo>
                    <a:pt x="33852" y="0"/>
                  </a:lnTo>
                  <a:lnTo>
                    <a:pt x="33852" y="4061"/>
                  </a:lnTo>
                  <a:lnTo>
                    <a:pt x="3509" y="4061"/>
                  </a:lnTo>
                  <a:lnTo>
                    <a:pt x="3509" y="0"/>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7" name="Google Shape;2557;p56"/>
          <p:cNvGrpSpPr/>
          <p:nvPr/>
        </p:nvGrpSpPr>
        <p:grpSpPr>
          <a:xfrm>
            <a:off x="6053976" y="1656915"/>
            <a:ext cx="920690" cy="1339611"/>
            <a:chOff x="6053976" y="1776315"/>
            <a:chExt cx="920690" cy="1339611"/>
          </a:xfrm>
        </p:grpSpPr>
        <p:sp>
          <p:nvSpPr>
            <p:cNvPr id="2558" name="Google Shape;2558;p56"/>
            <p:cNvSpPr/>
            <p:nvPr/>
          </p:nvSpPr>
          <p:spPr>
            <a:xfrm>
              <a:off x="6229861" y="2379390"/>
              <a:ext cx="515113" cy="466007"/>
            </a:xfrm>
            <a:custGeom>
              <a:avLst/>
              <a:gdLst/>
              <a:ahLst/>
              <a:cxnLst/>
              <a:rect l="l" t="t" r="r" b="b"/>
              <a:pathLst>
                <a:path w="15388" h="13920" extrusionOk="0">
                  <a:moveTo>
                    <a:pt x="1101" y="0"/>
                  </a:moveTo>
                  <a:cubicBezTo>
                    <a:pt x="590" y="0"/>
                    <a:pt x="1" y="804"/>
                    <a:pt x="510" y="1166"/>
                  </a:cubicBezTo>
                  <a:lnTo>
                    <a:pt x="13944" y="13748"/>
                  </a:lnTo>
                  <a:cubicBezTo>
                    <a:pt x="14045" y="13869"/>
                    <a:pt x="14169" y="13920"/>
                    <a:pt x="14297" y="13920"/>
                  </a:cubicBezTo>
                  <a:cubicBezTo>
                    <a:pt x="14807" y="13920"/>
                    <a:pt x="15387" y="13119"/>
                    <a:pt x="14880" y="12745"/>
                  </a:cubicBezTo>
                  <a:lnTo>
                    <a:pt x="1446" y="164"/>
                  </a:lnTo>
                  <a:cubicBezTo>
                    <a:pt x="1347" y="49"/>
                    <a:pt x="1227" y="0"/>
                    <a:pt x="1101" y="0"/>
                  </a:cubicBez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6"/>
            <p:cNvSpPr/>
            <p:nvPr/>
          </p:nvSpPr>
          <p:spPr>
            <a:xfrm>
              <a:off x="6295039" y="2377448"/>
              <a:ext cx="496702" cy="469053"/>
            </a:xfrm>
            <a:custGeom>
              <a:avLst/>
              <a:gdLst/>
              <a:ahLst/>
              <a:cxnLst/>
              <a:rect l="l" t="t" r="r" b="b"/>
              <a:pathLst>
                <a:path w="14838" h="14011" extrusionOk="0">
                  <a:moveTo>
                    <a:pt x="14088" y="0"/>
                  </a:moveTo>
                  <a:cubicBezTo>
                    <a:pt x="13896" y="0"/>
                    <a:pt x="13705" y="76"/>
                    <a:pt x="13568" y="222"/>
                  </a:cubicBezTo>
                  <a:lnTo>
                    <a:pt x="335" y="12787"/>
                  </a:lnTo>
                  <a:cubicBezTo>
                    <a:pt x="34" y="13037"/>
                    <a:pt x="0" y="13505"/>
                    <a:pt x="251" y="13806"/>
                  </a:cubicBezTo>
                  <a:cubicBezTo>
                    <a:pt x="389" y="13944"/>
                    <a:pt x="570" y="14011"/>
                    <a:pt x="751" y="14011"/>
                  </a:cubicBezTo>
                  <a:cubicBezTo>
                    <a:pt x="942" y="14011"/>
                    <a:pt x="1133" y="13935"/>
                    <a:pt x="1270" y="13789"/>
                  </a:cubicBezTo>
                  <a:lnTo>
                    <a:pt x="14487" y="1241"/>
                  </a:lnTo>
                  <a:cubicBezTo>
                    <a:pt x="14804" y="974"/>
                    <a:pt x="14838" y="506"/>
                    <a:pt x="14587" y="205"/>
                  </a:cubicBezTo>
                  <a:cubicBezTo>
                    <a:pt x="14449" y="67"/>
                    <a:pt x="14268" y="0"/>
                    <a:pt x="14088" y="0"/>
                  </a:cubicBez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6"/>
            <p:cNvSpPr/>
            <p:nvPr/>
          </p:nvSpPr>
          <p:spPr>
            <a:xfrm>
              <a:off x="6116041" y="2445606"/>
              <a:ext cx="721018" cy="670320"/>
            </a:xfrm>
            <a:custGeom>
              <a:avLst/>
              <a:gdLst/>
              <a:ahLst/>
              <a:cxnLst/>
              <a:rect l="l" t="t" r="r" b="b"/>
              <a:pathLst>
                <a:path w="21539" h="20023" extrusionOk="0">
                  <a:moveTo>
                    <a:pt x="1054" y="1"/>
                  </a:moveTo>
                  <a:cubicBezTo>
                    <a:pt x="795" y="1"/>
                    <a:pt x="546" y="97"/>
                    <a:pt x="368" y="291"/>
                  </a:cubicBezTo>
                  <a:cubicBezTo>
                    <a:pt x="1" y="676"/>
                    <a:pt x="68" y="1327"/>
                    <a:pt x="519" y="1745"/>
                  </a:cubicBezTo>
                  <a:lnTo>
                    <a:pt x="19683" y="19690"/>
                  </a:lnTo>
                  <a:cubicBezTo>
                    <a:pt x="19920" y="19909"/>
                    <a:pt x="20217" y="20023"/>
                    <a:pt x="20499" y="20023"/>
                  </a:cubicBezTo>
                  <a:cubicBezTo>
                    <a:pt x="20754" y="20023"/>
                    <a:pt x="20996" y="19930"/>
                    <a:pt x="21170" y="19740"/>
                  </a:cubicBezTo>
                  <a:cubicBezTo>
                    <a:pt x="21538" y="19339"/>
                    <a:pt x="21471" y="18687"/>
                    <a:pt x="21020" y="18270"/>
                  </a:cubicBezTo>
                  <a:lnTo>
                    <a:pt x="1839" y="325"/>
                  </a:lnTo>
                  <a:cubicBezTo>
                    <a:pt x="1615" y="109"/>
                    <a:pt x="1329" y="1"/>
                    <a:pt x="1054" y="1"/>
                  </a:cubicBez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6201640" y="2445606"/>
              <a:ext cx="708666" cy="669483"/>
            </a:xfrm>
            <a:custGeom>
              <a:avLst/>
              <a:gdLst/>
              <a:ahLst/>
              <a:cxnLst/>
              <a:rect l="l" t="t" r="r" b="b"/>
              <a:pathLst>
                <a:path w="21170" h="19998" extrusionOk="0">
                  <a:moveTo>
                    <a:pt x="20104" y="1"/>
                  </a:moveTo>
                  <a:cubicBezTo>
                    <a:pt x="19832" y="1"/>
                    <a:pt x="19563" y="109"/>
                    <a:pt x="19365" y="325"/>
                  </a:cubicBezTo>
                  <a:lnTo>
                    <a:pt x="485" y="18236"/>
                  </a:lnTo>
                  <a:cubicBezTo>
                    <a:pt x="50" y="18604"/>
                    <a:pt x="0" y="19255"/>
                    <a:pt x="351" y="19707"/>
                  </a:cubicBezTo>
                  <a:cubicBezTo>
                    <a:pt x="553" y="19901"/>
                    <a:pt x="811" y="19997"/>
                    <a:pt x="1068" y="19997"/>
                  </a:cubicBezTo>
                  <a:cubicBezTo>
                    <a:pt x="1342" y="19997"/>
                    <a:pt x="1615" y="19888"/>
                    <a:pt x="1821" y="19673"/>
                  </a:cubicBezTo>
                  <a:lnTo>
                    <a:pt x="20685" y="1762"/>
                  </a:lnTo>
                  <a:cubicBezTo>
                    <a:pt x="21120" y="1377"/>
                    <a:pt x="21170" y="726"/>
                    <a:pt x="20819" y="291"/>
                  </a:cubicBezTo>
                  <a:cubicBezTo>
                    <a:pt x="20617" y="97"/>
                    <a:pt x="20359" y="1"/>
                    <a:pt x="20104" y="1"/>
                  </a:cubicBez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6"/>
            <p:cNvSpPr/>
            <p:nvPr/>
          </p:nvSpPr>
          <p:spPr>
            <a:xfrm>
              <a:off x="6210578" y="1776315"/>
              <a:ext cx="32471" cy="104617"/>
            </a:xfrm>
            <a:custGeom>
              <a:avLst/>
              <a:gdLst/>
              <a:ahLst/>
              <a:cxnLst/>
              <a:rect l="l" t="t" r="r" b="b"/>
              <a:pathLst>
                <a:path w="970" h="3125" extrusionOk="0">
                  <a:moveTo>
                    <a:pt x="368" y="0"/>
                  </a:moveTo>
                  <a:cubicBezTo>
                    <a:pt x="168" y="0"/>
                    <a:pt x="0" y="150"/>
                    <a:pt x="0" y="368"/>
                  </a:cubicBezTo>
                  <a:lnTo>
                    <a:pt x="0" y="2757"/>
                  </a:lnTo>
                  <a:cubicBezTo>
                    <a:pt x="0" y="2957"/>
                    <a:pt x="168" y="3125"/>
                    <a:pt x="368" y="3125"/>
                  </a:cubicBezTo>
                  <a:lnTo>
                    <a:pt x="602" y="3125"/>
                  </a:lnTo>
                  <a:cubicBezTo>
                    <a:pt x="802" y="3125"/>
                    <a:pt x="970" y="2957"/>
                    <a:pt x="970" y="2757"/>
                  </a:cubicBezTo>
                  <a:lnTo>
                    <a:pt x="970" y="368"/>
                  </a:lnTo>
                  <a:cubicBezTo>
                    <a:pt x="970" y="150"/>
                    <a:pt x="802" y="0"/>
                    <a:pt x="602" y="0"/>
                  </a:cubicBez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6"/>
            <p:cNvSpPr/>
            <p:nvPr/>
          </p:nvSpPr>
          <p:spPr>
            <a:xfrm>
              <a:off x="6783892" y="1776315"/>
              <a:ext cx="32471" cy="104617"/>
            </a:xfrm>
            <a:custGeom>
              <a:avLst/>
              <a:gdLst/>
              <a:ahLst/>
              <a:cxnLst/>
              <a:rect l="l" t="t" r="r" b="b"/>
              <a:pathLst>
                <a:path w="970" h="3125" extrusionOk="0">
                  <a:moveTo>
                    <a:pt x="368" y="0"/>
                  </a:moveTo>
                  <a:cubicBezTo>
                    <a:pt x="168" y="0"/>
                    <a:pt x="1" y="150"/>
                    <a:pt x="1" y="368"/>
                  </a:cubicBezTo>
                  <a:lnTo>
                    <a:pt x="1" y="2757"/>
                  </a:lnTo>
                  <a:cubicBezTo>
                    <a:pt x="1" y="2957"/>
                    <a:pt x="168" y="3125"/>
                    <a:pt x="368" y="3125"/>
                  </a:cubicBezTo>
                  <a:lnTo>
                    <a:pt x="602" y="3125"/>
                  </a:lnTo>
                  <a:cubicBezTo>
                    <a:pt x="803" y="3125"/>
                    <a:pt x="970" y="2957"/>
                    <a:pt x="970" y="2757"/>
                  </a:cubicBezTo>
                  <a:lnTo>
                    <a:pt x="970" y="368"/>
                  </a:lnTo>
                  <a:cubicBezTo>
                    <a:pt x="970" y="150"/>
                    <a:pt x="803" y="0"/>
                    <a:pt x="602" y="0"/>
                  </a:cubicBez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6210578" y="1818796"/>
              <a:ext cx="605764" cy="254563"/>
            </a:xfrm>
            <a:custGeom>
              <a:avLst/>
              <a:gdLst/>
              <a:ahLst/>
              <a:cxnLst/>
              <a:rect l="l" t="t" r="r" b="b"/>
              <a:pathLst>
                <a:path w="18096" h="7604" extrusionOk="0">
                  <a:moveTo>
                    <a:pt x="0" y="1"/>
                  </a:moveTo>
                  <a:lnTo>
                    <a:pt x="0" y="7603"/>
                  </a:lnTo>
                  <a:lnTo>
                    <a:pt x="18096" y="7603"/>
                  </a:lnTo>
                  <a:lnTo>
                    <a:pt x="18096" y="1"/>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6"/>
            <p:cNvSpPr/>
            <p:nvPr/>
          </p:nvSpPr>
          <p:spPr>
            <a:xfrm>
              <a:off x="6094784" y="2457590"/>
              <a:ext cx="73310" cy="42516"/>
            </a:xfrm>
            <a:custGeom>
              <a:avLst/>
              <a:gdLst/>
              <a:ahLst/>
              <a:cxnLst/>
              <a:rect l="l" t="t" r="r" b="b"/>
              <a:pathLst>
                <a:path w="2190" h="1270" extrusionOk="0">
                  <a:moveTo>
                    <a:pt x="1" y="0"/>
                  </a:moveTo>
                  <a:lnTo>
                    <a:pt x="1" y="1270"/>
                  </a:lnTo>
                  <a:lnTo>
                    <a:pt x="2190" y="1270"/>
                  </a:lnTo>
                  <a:lnTo>
                    <a:pt x="2190" y="0"/>
                  </a:ln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6"/>
            <p:cNvSpPr/>
            <p:nvPr/>
          </p:nvSpPr>
          <p:spPr>
            <a:xfrm>
              <a:off x="6168063" y="2345144"/>
              <a:ext cx="106852" cy="156106"/>
            </a:xfrm>
            <a:custGeom>
              <a:avLst/>
              <a:gdLst/>
              <a:ahLst/>
              <a:cxnLst/>
              <a:rect l="l" t="t" r="r" b="b"/>
              <a:pathLst>
                <a:path w="3192" h="4663" extrusionOk="0">
                  <a:moveTo>
                    <a:pt x="3192" y="1"/>
                  </a:moveTo>
                  <a:lnTo>
                    <a:pt x="1" y="3309"/>
                  </a:lnTo>
                  <a:lnTo>
                    <a:pt x="1" y="4662"/>
                  </a:lnTo>
                  <a:lnTo>
                    <a:pt x="3192" y="1204"/>
                  </a:lnTo>
                  <a:lnTo>
                    <a:pt x="3192" y="1"/>
                  </a:ln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6"/>
            <p:cNvSpPr/>
            <p:nvPr/>
          </p:nvSpPr>
          <p:spPr>
            <a:xfrm>
              <a:off x="6094784" y="2345144"/>
              <a:ext cx="180129" cy="112484"/>
            </a:xfrm>
            <a:custGeom>
              <a:avLst/>
              <a:gdLst/>
              <a:ahLst/>
              <a:cxnLst/>
              <a:rect l="l" t="t" r="r" b="b"/>
              <a:pathLst>
                <a:path w="5381" h="3360" extrusionOk="0">
                  <a:moveTo>
                    <a:pt x="3794" y="1"/>
                  </a:moveTo>
                  <a:lnTo>
                    <a:pt x="1" y="3359"/>
                  </a:lnTo>
                  <a:lnTo>
                    <a:pt x="2190" y="3359"/>
                  </a:lnTo>
                  <a:lnTo>
                    <a:pt x="5381" y="1"/>
                  </a:ln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6210578" y="2073316"/>
              <a:ext cx="32471" cy="285864"/>
            </a:xfrm>
            <a:custGeom>
              <a:avLst/>
              <a:gdLst/>
              <a:ahLst/>
              <a:cxnLst/>
              <a:rect l="l" t="t" r="r" b="b"/>
              <a:pathLst>
                <a:path w="970" h="8539" extrusionOk="0">
                  <a:moveTo>
                    <a:pt x="0" y="0"/>
                  </a:moveTo>
                  <a:lnTo>
                    <a:pt x="0" y="8538"/>
                  </a:lnTo>
                  <a:lnTo>
                    <a:pt x="970" y="8538"/>
                  </a:lnTo>
                  <a:lnTo>
                    <a:pt x="970" y="0"/>
                  </a:ln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6119389" y="2160020"/>
              <a:ext cx="24102" cy="276892"/>
            </a:xfrm>
            <a:custGeom>
              <a:avLst/>
              <a:gdLst/>
              <a:ahLst/>
              <a:cxnLst/>
              <a:rect l="l" t="t" r="r" b="b"/>
              <a:pathLst>
                <a:path w="720" h="8271" extrusionOk="0">
                  <a:moveTo>
                    <a:pt x="1" y="0"/>
                  </a:moveTo>
                  <a:lnTo>
                    <a:pt x="1" y="8271"/>
                  </a:lnTo>
                  <a:lnTo>
                    <a:pt x="719" y="8271"/>
                  </a:lnTo>
                  <a:lnTo>
                    <a:pt x="719" y="0"/>
                  </a:ln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6"/>
            <p:cNvSpPr/>
            <p:nvPr/>
          </p:nvSpPr>
          <p:spPr>
            <a:xfrm>
              <a:off x="6053976" y="2106223"/>
              <a:ext cx="189067" cy="79944"/>
            </a:xfrm>
            <a:custGeom>
              <a:avLst/>
              <a:gdLst/>
              <a:ahLst/>
              <a:cxnLst/>
              <a:rect l="l" t="t" r="r" b="b"/>
              <a:pathLst>
                <a:path w="5648" h="2388" extrusionOk="0">
                  <a:moveTo>
                    <a:pt x="5152" y="1"/>
                  </a:moveTo>
                  <a:cubicBezTo>
                    <a:pt x="5138" y="1"/>
                    <a:pt x="5125" y="2"/>
                    <a:pt x="5113" y="3"/>
                  </a:cubicBezTo>
                  <a:lnTo>
                    <a:pt x="384" y="1189"/>
                  </a:lnTo>
                  <a:cubicBezTo>
                    <a:pt x="134" y="1256"/>
                    <a:pt x="0" y="1574"/>
                    <a:pt x="67" y="1908"/>
                  </a:cubicBezTo>
                  <a:cubicBezTo>
                    <a:pt x="140" y="2186"/>
                    <a:pt x="368" y="2388"/>
                    <a:pt x="592" y="2388"/>
                  </a:cubicBezTo>
                  <a:cubicBezTo>
                    <a:pt x="623" y="2388"/>
                    <a:pt x="654" y="2384"/>
                    <a:pt x="685" y="2376"/>
                  </a:cubicBezTo>
                  <a:lnTo>
                    <a:pt x="5196" y="1039"/>
                  </a:lnTo>
                  <a:cubicBezTo>
                    <a:pt x="5480" y="972"/>
                    <a:pt x="5648" y="671"/>
                    <a:pt x="5564" y="387"/>
                  </a:cubicBezTo>
                  <a:cubicBezTo>
                    <a:pt x="5488" y="84"/>
                    <a:pt x="5288" y="1"/>
                    <a:pt x="5152" y="1"/>
                  </a:cubicBez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6"/>
            <p:cNvSpPr/>
            <p:nvPr/>
          </p:nvSpPr>
          <p:spPr>
            <a:xfrm>
              <a:off x="6859414" y="2457590"/>
              <a:ext cx="73310" cy="42516"/>
            </a:xfrm>
            <a:custGeom>
              <a:avLst/>
              <a:gdLst/>
              <a:ahLst/>
              <a:cxnLst/>
              <a:rect l="l" t="t" r="r" b="b"/>
              <a:pathLst>
                <a:path w="2190" h="1270" extrusionOk="0">
                  <a:moveTo>
                    <a:pt x="0" y="0"/>
                  </a:moveTo>
                  <a:lnTo>
                    <a:pt x="0" y="1270"/>
                  </a:lnTo>
                  <a:lnTo>
                    <a:pt x="2189" y="1270"/>
                  </a:lnTo>
                  <a:lnTo>
                    <a:pt x="2189" y="0"/>
                  </a:ln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6752592" y="2345144"/>
              <a:ext cx="106852" cy="156106"/>
            </a:xfrm>
            <a:custGeom>
              <a:avLst/>
              <a:gdLst/>
              <a:ahLst/>
              <a:cxnLst/>
              <a:rect l="l" t="t" r="r" b="b"/>
              <a:pathLst>
                <a:path w="3192" h="4663" extrusionOk="0">
                  <a:moveTo>
                    <a:pt x="0" y="1"/>
                  </a:moveTo>
                  <a:lnTo>
                    <a:pt x="0" y="1204"/>
                  </a:lnTo>
                  <a:lnTo>
                    <a:pt x="3191" y="4662"/>
                  </a:lnTo>
                  <a:lnTo>
                    <a:pt x="3191" y="3309"/>
                  </a:lnTo>
                  <a:lnTo>
                    <a:pt x="0" y="1"/>
                  </a:ln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6752592" y="2345144"/>
              <a:ext cx="180129" cy="112484"/>
            </a:xfrm>
            <a:custGeom>
              <a:avLst/>
              <a:gdLst/>
              <a:ahLst/>
              <a:cxnLst/>
              <a:rect l="l" t="t" r="r" b="b"/>
              <a:pathLst>
                <a:path w="5381" h="3360" extrusionOk="0">
                  <a:moveTo>
                    <a:pt x="0" y="1"/>
                  </a:moveTo>
                  <a:lnTo>
                    <a:pt x="3191" y="3359"/>
                  </a:lnTo>
                  <a:lnTo>
                    <a:pt x="5380" y="3359"/>
                  </a:lnTo>
                  <a:lnTo>
                    <a:pt x="1604" y="1"/>
                  </a:ln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6"/>
            <p:cNvSpPr/>
            <p:nvPr/>
          </p:nvSpPr>
          <p:spPr>
            <a:xfrm>
              <a:off x="6783892" y="2073316"/>
              <a:ext cx="32471" cy="285864"/>
            </a:xfrm>
            <a:custGeom>
              <a:avLst/>
              <a:gdLst/>
              <a:ahLst/>
              <a:cxnLst/>
              <a:rect l="l" t="t" r="r" b="b"/>
              <a:pathLst>
                <a:path w="970" h="8539" extrusionOk="0">
                  <a:moveTo>
                    <a:pt x="1" y="0"/>
                  </a:moveTo>
                  <a:lnTo>
                    <a:pt x="1" y="8538"/>
                  </a:lnTo>
                  <a:lnTo>
                    <a:pt x="970" y="8538"/>
                  </a:lnTo>
                  <a:lnTo>
                    <a:pt x="970" y="0"/>
                  </a:ln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6"/>
            <p:cNvSpPr/>
            <p:nvPr/>
          </p:nvSpPr>
          <p:spPr>
            <a:xfrm>
              <a:off x="6884020" y="2160020"/>
              <a:ext cx="24102" cy="276892"/>
            </a:xfrm>
            <a:custGeom>
              <a:avLst/>
              <a:gdLst/>
              <a:ahLst/>
              <a:cxnLst/>
              <a:rect l="l" t="t" r="r" b="b"/>
              <a:pathLst>
                <a:path w="720" h="8271" extrusionOk="0">
                  <a:moveTo>
                    <a:pt x="1" y="0"/>
                  </a:moveTo>
                  <a:lnTo>
                    <a:pt x="1" y="8271"/>
                  </a:lnTo>
                  <a:lnTo>
                    <a:pt x="719" y="8271"/>
                  </a:lnTo>
                  <a:lnTo>
                    <a:pt x="719" y="0"/>
                  </a:ln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6"/>
            <p:cNvSpPr/>
            <p:nvPr/>
          </p:nvSpPr>
          <p:spPr>
            <a:xfrm>
              <a:off x="6786704" y="2102307"/>
              <a:ext cx="187962" cy="83325"/>
            </a:xfrm>
            <a:custGeom>
              <a:avLst/>
              <a:gdLst/>
              <a:ahLst/>
              <a:cxnLst/>
              <a:rect l="l" t="t" r="r" b="b"/>
              <a:pathLst>
                <a:path w="5615" h="2489" extrusionOk="0">
                  <a:moveTo>
                    <a:pt x="463" y="1"/>
                  </a:moveTo>
                  <a:cubicBezTo>
                    <a:pt x="329" y="1"/>
                    <a:pt x="143" y="82"/>
                    <a:pt x="67" y="371"/>
                  </a:cubicBezTo>
                  <a:cubicBezTo>
                    <a:pt x="0" y="655"/>
                    <a:pt x="167" y="956"/>
                    <a:pt x="451" y="1039"/>
                  </a:cubicBezTo>
                  <a:lnTo>
                    <a:pt x="4929" y="2476"/>
                  </a:lnTo>
                  <a:cubicBezTo>
                    <a:pt x="4962" y="2485"/>
                    <a:pt x="4995" y="2489"/>
                    <a:pt x="5027" y="2489"/>
                  </a:cubicBezTo>
                  <a:cubicBezTo>
                    <a:pt x="5246" y="2489"/>
                    <a:pt x="5456" y="2301"/>
                    <a:pt x="5514" y="2025"/>
                  </a:cubicBezTo>
                  <a:cubicBezTo>
                    <a:pt x="5614" y="1724"/>
                    <a:pt x="5464" y="1423"/>
                    <a:pt x="5197" y="1306"/>
                  </a:cubicBezTo>
                  <a:lnTo>
                    <a:pt x="502" y="3"/>
                  </a:lnTo>
                  <a:cubicBezTo>
                    <a:pt x="489" y="2"/>
                    <a:pt x="476" y="1"/>
                    <a:pt x="463" y="1"/>
                  </a:cubicBezTo>
                  <a:close/>
                </a:path>
              </a:pathLst>
            </a:custGeom>
            <a:solidFill>
              <a:srgbClr val="926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6168063" y="2385416"/>
              <a:ext cx="691359" cy="114694"/>
            </a:xfrm>
            <a:custGeom>
              <a:avLst/>
              <a:gdLst/>
              <a:ahLst/>
              <a:cxnLst/>
              <a:rect l="l" t="t" r="r" b="b"/>
              <a:pathLst>
                <a:path w="20653" h="3426" extrusionOk="0">
                  <a:moveTo>
                    <a:pt x="3192" y="1"/>
                  </a:moveTo>
                  <a:lnTo>
                    <a:pt x="1" y="3426"/>
                  </a:lnTo>
                  <a:lnTo>
                    <a:pt x="20652" y="3426"/>
                  </a:lnTo>
                  <a:lnTo>
                    <a:pt x="17461" y="1"/>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81"/>
        <p:cNvGrpSpPr/>
        <p:nvPr/>
      </p:nvGrpSpPr>
      <p:grpSpPr>
        <a:xfrm>
          <a:off x="0" y="0"/>
          <a:ext cx="0" cy="0"/>
          <a:chOff x="0" y="0"/>
          <a:chExt cx="0" cy="0"/>
        </a:xfrm>
      </p:grpSpPr>
      <p:sp>
        <p:nvSpPr>
          <p:cNvPr id="2582" name="Google Shape;2582;p57"/>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sz="3800"/>
          </a:p>
        </p:txBody>
      </p:sp>
      <p:sp>
        <p:nvSpPr>
          <p:cNvPr id="2583" name="Google Shape;2583;p57"/>
          <p:cNvSpPr txBox="1">
            <a:spLocks noGrp="1"/>
          </p:cNvSpPr>
          <p:nvPr>
            <p:ph type="subTitle" idx="4294967295"/>
          </p:nvPr>
        </p:nvSpPr>
        <p:spPr>
          <a:xfrm>
            <a:off x="720075" y="1475570"/>
            <a:ext cx="3852000" cy="16137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sz="1000">
                <a:uFill>
                  <a:noFill/>
                </a:uFill>
                <a:hlinkClick r:id="rId3"/>
              </a:rPr>
              <a:t>Cinema pack</a:t>
            </a:r>
            <a:endParaRPr sz="1000"/>
          </a:p>
          <a:p>
            <a:pPr marL="0" marR="0" lvl="0" indent="0" algn="l" rtl="0">
              <a:lnSpc>
                <a:spcPct val="115000"/>
              </a:lnSpc>
              <a:spcBef>
                <a:spcPts val="0"/>
              </a:spcBef>
              <a:spcAft>
                <a:spcPts val="0"/>
              </a:spcAft>
              <a:buNone/>
            </a:pPr>
            <a:r>
              <a:rPr lang="en" sz="1000">
                <a:uFill>
                  <a:noFill/>
                </a:uFill>
                <a:hlinkClick r:id="rId4"/>
              </a:rPr>
              <a:t>Cinema banners two perspectives</a:t>
            </a:r>
            <a:endParaRPr sz="1000"/>
          </a:p>
          <a:p>
            <a:pPr marL="0" marR="0" lvl="0" indent="0" algn="l" rtl="0">
              <a:lnSpc>
                <a:spcPct val="115000"/>
              </a:lnSpc>
              <a:spcBef>
                <a:spcPts val="0"/>
              </a:spcBef>
              <a:spcAft>
                <a:spcPts val="0"/>
              </a:spcAft>
              <a:buNone/>
            </a:pPr>
            <a:r>
              <a:rPr lang="en" sz="1000">
                <a:uFill>
                  <a:noFill/>
                </a:uFill>
                <a:hlinkClick r:id="rId5"/>
              </a:rPr>
              <a:t>Cinema night banners collection</a:t>
            </a:r>
            <a:endParaRPr sz="1000"/>
          </a:p>
          <a:p>
            <a:pPr marL="0" marR="0" lvl="0" indent="0" algn="l" rtl="0">
              <a:lnSpc>
                <a:spcPct val="115000"/>
              </a:lnSpc>
              <a:spcBef>
                <a:spcPts val="0"/>
              </a:spcBef>
              <a:spcAft>
                <a:spcPts val="0"/>
              </a:spcAft>
              <a:buNone/>
            </a:pPr>
            <a:r>
              <a:rPr lang="en" sz="1000">
                <a:uFill>
                  <a:noFill/>
                </a:uFill>
                <a:hlinkClick r:id="rId6"/>
              </a:rPr>
              <a:t>Collection of friends spending time together</a:t>
            </a:r>
            <a:endParaRPr sz="1000"/>
          </a:p>
          <a:p>
            <a:pPr marL="0" lvl="0" indent="0" algn="l" rtl="0">
              <a:spcBef>
                <a:spcPts val="0"/>
              </a:spcBef>
              <a:spcAft>
                <a:spcPts val="0"/>
              </a:spcAft>
              <a:buClr>
                <a:schemeClr val="lt2"/>
              </a:buClr>
              <a:buSzPts val="1100"/>
              <a:buFont typeface="Arial"/>
              <a:buNone/>
            </a:pPr>
            <a:r>
              <a:rPr lang="en" sz="1000">
                <a:uFill>
                  <a:noFill/>
                </a:uFill>
                <a:hlinkClick r:id="rId7"/>
              </a:rPr>
              <a:t>Collection of friends spending time together</a:t>
            </a:r>
            <a:endParaRPr sz="1000"/>
          </a:p>
          <a:p>
            <a:pPr marL="0" marR="0" lvl="0" indent="0" algn="l" rtl="0">
              <a:lnSpc>
                <a:spcPct val="115000"/>
              </a:lnSpc>
              <a:spcBef>
                <a:spcPts val="0"/>
              </a:spcBef>
              <a:spcAft>
                <a:spcPts val="0"/>
              </a:spcAft>
              <a:buNone/>
            </a:pPr>
            <a:r>
              <a:rPr lang="en" sz="1000">
                <a:uFill>
                  <a:noFill/>
                </a:uFill>
                <a:hlinkClick r:id="rId8"/>
              </a:rPr>
              <a:t>Flat several audiovisual elements</a:t>
            </a:r>
            <a:endParaRPr sz="1000"/>
          </a:p>
          <a:p>
            <a:pPr marL="0" marR="0" lvl="0" indent="0" algn="l" rtl="0">
              <a:lnSpc>
                <a:spcPct val="115000"/>
              </a:lnSpc>
              <a:spcBef>
                <a:spcPts val="0"/>
              </a:spcBef>
              <a:spcAft>
                <a:spcPts val="0"/>
              </a:spcAft>
              <a:buNone/>
            </a:pPr>
            <a:r>
              <a:rPr lang="en" sz="1000">
                <a:uFill>
                  <a:noFill/>
                </a:uFill>
                <a:hlinkClick r:id="rId9"/>
              </a:rPr>
              <a:t>Retro movie time background</a:t>
            </a:r>
            <a:endParaRPr sz="1000"/>
          </a:p>
          <a:p>
            <a:pPr marL="0" marR="0" lvl="0" indent="0" algn="l" rtl="0">
              <a:lnSpc>
                <a:spcPct val="115000"/>
              </a:lnSpc>
              <a:spcBef>
                <a:spcPts val="0"/>
              </a:spcBef>
              <a:spcAft>
                <a:spcPts val="0"/>
              </a:spcAft>
              <a:buNone/>
            </a:pPr>
            <a:r>
              <a:rPr lang="en" sz="1000">
                <a:uFill>
                  <a:noFill/>
                </a:uFill>
                <a:hlinkClick r:id="rId10"/>
              </a:rPr>
              <a:t>Retro cinema tickets</a:t>
            </a:r>
            <a:endParaRPr sz="1000"/>
          </a:p>
          <a:p>
            <a:pPr marL="0" marR="0" lvl="0" indent="0" algn="l" rtl="0">
              <a:lnSpc>
                <a:spcPct val="115000"/>
              </a:lnSpc>
              <a:spcBef>
                <a:spcPts val="0"/>
              </a:spcBef>
              <a:spcAft>
                <a:spcPts val="0"/>
              </a:spcAft>
              <a:buNone/>
            </a:pPr>
            <a:r>
              <a:rPr lang="en" sz="1000">
                <a:uFill>
                  <a:noFill/>
                </a:uFill>
                <a:hlinkClick r:id="rId11"/>
              </a:rPr>
              <a:t>Street map with pin routes</a:t>
            </a:r>
            <a:endParaRPr sz="1000"/>
          </a:p>
          <a:p>
            <a:pPr marL="0" marR="0" lvl="0" indent="0" algn="l" rtl="0">
              <a:lnSpc>
                <a:spcPct val="115000"/>
              </a:lnSpc>
              <a:spcBef>
                <a:spcPts val="0"/>
              </a:spcBef>
              <a:spcAft>
                <a:spcPts val="0"/>
              </a:spcAft>
              <a:buNone/>
            </a:pPr>
            <a:r>
              <a:rPr lang="en" sz="1000">
                <a:uFill>
                  <a:noFill/>
                </a:uFill>
                <a:hlinkClick r:id="rId12"/>
              </a:rPr>
              <a:t>Flat cinema seats background with red curtains</a:t>
            </a:r>
            <a:endParaRPr sz="1000"/>
          </a:p>
          <a:p>
            <a:pPr marL="0" marR="0" lvl="0" indent="0" algn="l" rtl="0">
              <a:lnSpc>
                <a:spcPct val="115000"/>
              </a:lnSpc>
              <a:spcBef>
                <a:spcPts val="0"/>
              </a:spcBef>
              <a:spcAft>
                <a:spcPts val="0"/>
              </a:spcAft>
              <a:buNone/>
            </a:pPr>
            <a:r>
              <a:rPr lang="en" sz="1000">
                <a:uFill>
                  <a:noFill/>
                </a:uFill>
                <a:hlinkClick r:id="rId13"/>
              </a:rPr>
              <a:t>Flat cinema background with clapperboard popcorns</a:t>
            </a:r>
            <a:endParaRPr sz="1000"/>
          </a:p>
        </p:txBody>
      </p:sp>
      <p:sp>
        <p:nvSpPr>
          <p:cNvPr id="2584" name="Google Shape;2584;p57"/>
          <p:cNvSpPr txBox="1">
            <a:spLocks noGrp="1"/>
          </p:cNvSpPr>
          <p:nvPr>
            <p:ph type="subTitle" idx="4294967295"/>
          </p:nvPr>
        </p:nvSpPr>
        <p:spPr>
          <a:xfrm>
            <a:off x="720075" y="1147664"/>
            <a:ext cx="3852000" cy="27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b="1"/>
              <a:t>Vectors</a:t>
            </a:r>
            <a:endParaRPr sz="1600" b="1"/>
          </a:p>
        </p:txBody>
      </p:sp>
      <p:sp>
        <p:nvSpPr>
          <p:cNvPr id="2585" name="Google Shape;2585;p57"/>
          <p:cNvSpPr txBox="1">
            <a:spLocks noGrp="1"/>
          </p:cNvSpPr>
          <p:nvPr>
            <p:ph type="subTitle" idx="4294967295"/>
          </p:nvPr>
        </p:nvSpPr>
        <p:spPr>
          <a:xfrm>
            <a:off x="2685600" y="3968468"/>
            <a:ext cx="3550800" cy="4266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sz="1000">
                <a:uFill>
                  <a:noFill/>
                </a:uFill>
                <a:hlinkClick r:id="rId14"/>
              </a:rPr>
              <a:t>Cinema concept with hand holding clapperboard</a:t>
            </a:r>
            <a:endParaRPr sz="1000"/>
          </a:p>
          <a:p>
            <a:pPr marL="0" marR="0" lvl="0" indent="0" algn="l" rtl="0">
              <a:lnSpc>
                <a:spcPct val="115000"/>
              </a:lnSpc>
              <a:spcBef>
                <a:spcPts val="0"/>
              </a:spcBef>
              <a:spcAft>
                <a:spcPts val="0"/>
              </a:spcAft>
              <a:buNone/>
            </a:pPr>
            <a:r>
              <a:rPr lang="en" sz="1000">
                <a:uFill>
                  <a:noFill/>
                </a:uFill>
                <a:hlinkClick r:id="rId15"/>
              </a:rPr>
              <a:t>Cinema concept with popcorn background</a:t>
            </a:r>
            <a:endParaRPr sz="1000"/>
          </a:p>
        </p:txBody>
      </p:sp>
      <p:sp>
        <p:nvSpPr>
          <p:cNvPr id="2586" name="Google Shape;2586;p57"/>
          <p:cNvSpPr txBox="1">
            <a:spLocks noGrp="1"/>
          </p:cNvSpPr>
          <p:nvPr>
            <p:ph type="subTitle" idx="4294967295"/>
          </p:nvPr>
        </p:nvSpPr>
        <p:spPr>
          <a:xfrm>
            <a:off x="2685600" y="3640496"/>
            <a:ext cx="3550800" cy="27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b="1"/>
              <a:t>Photos</a:t>
            </a:r>
            <a:endParaRPr sz="1600" b="1"/>
          </a:p>
        </p:txBody>
      </p:sp>
      <p:sp>
        <p:nvSpPr>
          <p:cNvPr id="2587" name="Google Shape;2587;p57"/>
          <p:cNvSpPr txBox="1">
            <a:spLocks noGrp="1"/>
          </p:cNvSpPr>
          <p:nvPr>
            <p:ph type="subTitle" idx="4294967295"/>
          </p:nvPr>
        </p:nvSpPr>
        <p:spPr>
          <a:xfrm>
            <a:off x="720000" y="3968469"/>
            <a:ext cx="17598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2"/>
              </a:buClr>
              <a:buSzPts val="1100"/>
              <a:buFont typeface="Arial"/>
              <a:buNone/>
            </a:pPr>
            <a:r>
              <a:rPr lang="en" sz="1000">
                <a:solidFill>
                  <a:schemeClr val="dk2"/>
                </a:solidFill>
                <a:uFill>
                  <a:noFill/>
                </a:uFill>
                <a:hlinkClick r:id="rId16"/>
              </a:rPr>
              <a:t>Cinema Icon Pack</a:t>
            </a:r>
            <a:endParaRPr sz="1000">
              <a:solidFill>
                <a:schemeClr val="dk2"/>
              </a:solidFill>
            </a:endParaRPr>
          </a:p>
          <a:p>
            <a:pPr marL="0" lvl="0" indent="0" algn="l" rtl="0">
              <a:spcBef>
                <a:spcPts val="0"/>
              </a:spcBef>
              <a:spcAft>
                <a:spcPts val="0"/>
              </a:spcAft>
              <a:buClr>
                <a:schemeClr val="lt2"/>
              </a:buClr>
              <a:buSzPts val="1100"/>
              <a:buFont typeface="Arial"/>
              <a:buNone/>
            </a:pPr>
            <a:r>
              <a:rPr lang="en" sz="1000">
                <a:solidFill>
                  <a:schemeClr val="dk2"/>
                </a:solidFill>
                <a:uFill>
                  <a:noFill/>
                </a:uFill>
                <a:hlinkClick r:id="rId17"/>
              </a:rPr>
              <a:t>Free Time Icon Pack</a:t>
            </a:r>
            <a:endParaRPr sz="1000"/>
          </a:p>
        </p:txBody>
      </p:sp>
      <p:sp>
        <p:nvSpPr>
          <p:cNvPr id="2588" name="Google Shape;2588;p57"/>
          <p:cNvSpPr txBox="1">
            <a:spLocks noGrp="1"/>
          </p:cNvSpPr>
          <p:nvPr>
            <p:ph type="subTitle" idx="4294967295"/>
          </p:nvPr>
        </p:nvSpPr>
        <p:spPr>
          <a:xfrm>
            <a:off x="720000" y="3640496"/>
            <a:ext cx="1759800" cy="27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b="1"/>
              <a:t>Icons</a:t>
            </a:r>
            <a:endParaRPr sz="1600" b="1"/>
          </a:p>
        </p:txBody>
      </p:sp>
      <p:grpSp>
        <p:nvGrpSpPr>
          <p:cNvPr id="2589" name="Google Shape;2589;p57"/>
          <p:cNvGrpSpPr/>
          <p:nvPr/>
        </p:nvGrpSpPr>
        <p:grpSpPr>
          <a:xfrm>
            <a:off x="5374950" y="641025"/>
            <a:ext cx="2597600" cy="5227300"/>
            <a:chOff x="2509300" y="238125"/>
            <a:chExt cx="2597600" cy="5227300"/>
          </a:xfrm>
        </p:grpSpPr>
        <p:sp>
          <p:nvSpPr>
            <p:cNvPr id="2590" name="Google Shape;2590;p57"/>
            <p:cNvSpPr/>
            <p:nvPr/>
          </p:nvSpPr>
          <p:spPr>
            <a:xfrm>
              <a:off x="3263475" y="992300"/>
              <a:ext cx="1089225" cy="1089225"/>
            </a:xfrm>
            <a:custGeom>
              <a:avLst/>
              <a:gdLst/>
              <a:ahLst/>
              <a:cxnLst/>
              <a:rect l="l" t="t" r="r" b="b"/>
              <a:pathLst>
                <a:path w="43569" h="43569" extrusionOk="0">
                  <a:moveTo>
                    <a:pt x="4987" y="0"/>
                  </a:moveTo>
                  <a:cubicBezTo>
                    <a:pt x="2234" y="0"/>
                    <a:pt x="0" y="2234"/>
                    <a:pt x="0" y="4987"/>
                  </a:cubicBezTo>
                  <a:lnTo>
                    <a:pt x="0" y="38582"/>
                  </a:lnTo>
                  <a:cubicBezTo>
                    <a:pt x="0" y="41335"/>
                    <a:pt x="2234" y="43569"/>
                    <a:pt x="4987" y="43569"/>
                  </a:cubicBezTo>
                  <a:lnTo>
                    <a:pt x="38582" y="43569"/>
                  </a:lnTo>
                  <a:cubicBezTo>
                    <a:pt x="41335" y="43569"/>
                    <a:pt x="43569" y="41335"/>
                    <a:pt x="43569" y="38582"/>
                  </a:cubicBezTo>
                  <a:lnTo>
                    <a:pt x="43569" y="4987"/>
                  </a:lnTo>
                  <a:cubicBezTo>
                    <a:pt x="43569" y="2234"/>
                    <a:pt x="41335" y="0"/>
                    <a:pt x="38582"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7"/>
            <p:cNvSpPr/>
            <p:nvPr/>
          </p:nvSpPr>
          <p:spPr>
            <a:xfrm>
              <a:off x="3313200" y="1077975"/>
              <a:ext cx="953825" cy="917775"/>
            </a:xfrm>
            <a:custGeom>
              <a:avLst/>
              <a:gdLst/>
              <a:ahLst/>
              <a:cxnLst/>
              <a:rect l="l" t="t" r="r" b="b"/>
              <a:pathLst>
                <a:path w="38153" h="36711" extrusionOk="0">
                  <a:moveTo>
                    <a:pt x="19796" y="0"/>
                  </a:moveTo>
                  <a:cubicBezTo>
                    <a:pt x="12361" y="0"/>
                    <a:pt x="5691" y="4467"/>
                    <a:pt x="2845" y="11351"/>
                  </a:cubicBezTo>
                  <a:cubicBezTo>
                    <a:pt x="0" y="18205"/>
                    <a:pt x="1560" y="26098"/>
                    <a:pt x="6823" y="31330"/>
                  </a:cubicBezTo>
                  <a:cubicBezTo>
                    <a:pt x="10319" y="34847"/>
                    <a:pt x="15005" y="36710"/>
                    <a:pt x="19783" y="36710"/>
                  </a:cubicBezTo>
                  <a:cubicBezTo>
                    <a:pt x="22155" y="36710"/>
                    <a:pt x="24549" y="36251"/>
                    <a:pt x="26833" y="35308"/>
                  </a:cubicBezTo>
                  <a:cubicBezTo>
                    <a:pt x="33686" y="32462"/>
                    <a:pt x="38153" y="25792"/>
                    <a:pt x="38153" y="18358"/>
                  </a:cubicBezTo>
                  <a:cubicBezTo>
                    <a:pt x="38153" y="8230"/>
                    <a:pt x="29923" y="0"/>
                    <a:pt x="19796" y="0"/>
                  </a:cubicBez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7"/>
            <p:cNvSpPr/>
            <p:nvPr/>
          </p:nvSpPr>
          <p:spPr>
            <a:xfrm>
              <a:off x="3489875" y="1242425"/>
              <a:ext cx="612700" cy="589425"/>
            </a:xfrm>
            <a:custGeom>
              <a:avLst/>
              <a:gdLst/>
              <a:ahLst/>
              <a:cxnLst/>
              <a:rect l="l" t="t" r="r" b="b"/>
              <a:pathLst>
                <a:path w="24508" h="23577" extrusionOk="0">
                  <a:moveTo>
                    <a:pt x="12729" y="0"/>
                  </a:moveTo>
                  <a:cubicBezTo>
                    <a:pt x="7956" y="0"/>
                    <a:pt x="3672" y="2876"/>
                    <a:pt x="1836" y="7282"/>
                  </a:cubicBezTo>
                  <a:cubicBezTo>
                    <a:pt x="1" y="11688"/>
                    <a:pt x="1010" y="16736"/>
                    <a:pt x="4376" y="20132"/>
                  </a:cubicBezTo>
                  <a:cubicBezTo>
                    <a:pt x="6644" y="22380"/>
                    <a:pt x="9650" y="23577"/>
                    <a:pt x="12709" y="23577"/>
                  </a:cubicBezTo>
                  <a:cubicBezTo>
                    <a:pt x="14229" y="23577"/>
                    <a:pt x="15763" y="23281"/>
                    <a:pt x="17226" y="22672"/>
                  </a:cubicBezTo>
                  <a:cubicBezTo>
                    <a:pt x="21662" y="20866"/>
                    <a:pt x="24508" y="16552"/>
                    <a:pt x="24508" y="11780"/>
                  </a:cubicBezTo>
                  <a:cubicBezTo>
                    <a:pt x="24508" y="5263"/>
                    <a:pt x="19245" y="0"/>
                    <a:pt x="12729" y="0"/>
                  </a:cubicBezTo>
                  <a:close/>
                </a:path>
              </a:pathLst>
            </a:custGeom>
            <a:solidFill>
              <a:srgbClr val="FAD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7"/>
            <p:cNvSpPr/>
            <p:nvPr/>
          </p:nvSpPr>
          <p:spPr>
            <a:xfrm>
              <a:off x="3263475" y="238125"/>
              <a:ext cx="1089225" cy="653225"/>
            </a:xfrm>
            <a:custGeom>
              <a:avLst/>
              <a:gdLst/>
              <a:ahLst/>
              <a:cxnLst/>
              <a:rect l="l" t="t" r="r" b="b"/>
              <a:pathLst>
                <a:path w="43569" h="26129" extrusionOk="0">
                  <a:moveTo>
                    <a:pt x="7466" y="0"/>
                  </a:moveTo>
                  <a:cubicBezTo>
                    <a:pt x="4712" y="0"/>
                    <a:pt x="2509" y="2111"/>
                    <a:pt x="2509" y="4742"/>
                  </a:cubicBezTo>
                  <a:lnTo>
                    <a:pt x="0" y="21386"/>
                  </a:lnTo>
                  <a:cubicBezTo>
                    <a:pt x="0" y="24018"/>
                    <a:pt x="2234" y="26129"/>
                    <a:pt x="4987" y="26129"/>
                  </a:cubicBezTo>
                  <a:lnTo>
                    <a:pt x="38582" y="26129"/>
                  </a:lnTo>
                  <a:cubicBezTo>
                    <a:pt x="41335" y="26129"/>
                    <a:pt x="43569" y="24018"/>
                    <a:pt x="43569" y="21386"/>
                  </a:cubicBezTo>
                  <a:lnTo>
                    <a:pt x="41060" y="4742"/>
                  </a:lnTo>
                  <a:cubicBezTo>
                    <a:pt x="41060" y="2111"/>
                    <a:pt x="38857" y="0"/>
                    <a:pt x="36103"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7"/>
            <p:cNvSpPr/>
            <p:nvPr/>
          </p:nvSpPr>
          <p:spPr>
            <a:xfrm>
              <a:off x="3263475" y="2182475"/>
              <a:ext cx="1089225" cy="653250"/>
            </a:xfrm>
            <a:custGeom>
              <a:avLst/>
              <a:gdLst/>
              <a:ahLst/>
              <a:cxnLst/>
              <a:rect l="l" t="t" r="r" b="b"/>
              <a:pathLst>
                <a:path w="43569" h="26130" extrusionOk="0">
                  <a:moveTo>
                    <a:pt x="4987" y="0"/>
                  </a:moveTo>
                  <a:cubicBezTo>
                    <a:pt x="2234" y="0"/>
                    <a:pt x="0" y="2111"/>
                    <a:pt x="0" y="4743"/>
                  </a:cubicBezTo>
                  <a:lnTo>
                    <a:pt x="2509" y="21387"/>
                  </a:lnTo>
                  <a:cubicBezTo>
                    <a:pt x="2509" y="24018"/>
                    <a:pt x="4712" y="26129"/>
                    <a:pt x="7466" y="26129"/>
                  </a:cubicBezTo>
                  <a:lnTo>
                    <a:pt x="36103" y="26129"/>
                  </a:lnTo>
                  <a:cubicBezTo>
                    <a:pt x="38857" y="26129"/>
                    <a:pt x="41060" y="24018"/>
                    <a:pt x="41060" y="21387"/>
                  </a:cubicBezTo>
                  <a:lnTo>
                    <a:pt x="43569" y="4743"/>
                  </a:lnTo>
                  <a:cubicBezTo>
                    <a:pt x="43569" y="2111"/>
                    <a:pt x="41335" y="0"/>
                    <a:pt x="38582"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7"/>
            <p:cNvSpPr/>
            <p:nvPr/>
          </p:nvSpPr>
          <p:spPr>
            <a:xfrm>
              <a:off x="2509300" y="992300"/>
              <a:ext cx="653225" cy="1089225"/>
            </a:xfrm>
            <a:custGeom>
              <a:avLst/>
              <a:gdLst/>
              <a:ahLst/>
              <a:cxnLst/>
              <a:rect l="l" t="t" r="r" b="b"/>
              <a:pathLst>
                <a:path w="26129" h="43569" extrusionOk="0">
                  <a:moveTo>
                    <a:pt x="21386" y="0"/>
                  </a:moveTo>
                  <a:lnTo>
                    <a:pt x="4742" y="2509"/>
                  </a:lnTo>
                  <a:cubicBezTo>
                    <a:pt x="2111" y="2509"/>
                    <a:pt x="0" y="4712"/>
                    <a:pt x="0" y="7466"/>
                  </a:cubicBezTo>
                  <a:lnTo>
                    <a:pt x="0" y="36103"/>
                  </a:lnTo>
                  <a:cubicBezTo>
                    <a:pt x="0" y="38857"/>
                    <a:pt x="2111" y="41060"/>
                    <a:pt x="4742" y="41060"/>
                  </a:cubicBezTo>
                  <a:lnTo>
                    <a:pt x="21386" y="43569"/>
                  </a:lnTo>
                  <a:cubicBezTo>
                    <a:pt x="24018" y="43569"/>
                    <a:pt x="26129" y="41335"/>
                    <a:pt x="26129" y="38582"/>
                  </a:cubicBezTo>
                  <a:lnTo>
                    <a:pt x="26129" y="4987"/>
                  </a:lnTo>
                  <a:cubicBezTo>
                    <a:pt x="26129" y="2234"/>
                    <a:pt x="24018" y="0"/>
                    <a:pt x="21386"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7"/>
            <p:cNvSpPr/>
            <p:nvPr/>
          </p:nvSpPr>
          <p:spPr>
            <a:xfrm>
              <a:off x="4453650" y="992300"/>
              <a:ext cx="653250" cy="1089225"/>
            </a:xfrm>
            <a:custGeom>
              <a:avLst/>
              <a:gdLst/>
              <a:ahLst/>
              <a:cxnLst/>
              <a:rect l="l" t="t" r="r" b="b"/>
              <a:pathLst>
                <a:path w="26130" h="43569" extrusionOk="0">
                  <a:moveTo>
                    <a:pt x="4743" y="0"/>
                  </a:moveTo>
                  <a:cubicBezTo>
                    <a:pt x="2111" y="0"/>
                    <a:pt x="0" y="2234"/>
                    <a:pt x="0" y="4987"/>
                  </a:cubicBezTo>
                  <a:lnTo>
                    <a:pt x="0" y="38582"/>
                  </a:lnTo>
                  <a:cubicBezTo>
                    <a:pt x="0" y="41335"/>
                    <a:pt x="2111" y="43569"/>
                    <a:pt x="4743" y="43569"/>
                  </a:cubicBezTo>
                  <a:lnTo>
                    <a:pt x="21387" y="41060"/>
                  </a:lnTo>
                  <a:cubicBezTo>
                    <a:pt x="24018" y="41060"/>
                    <a:pt x="26129" y="38857"/>
                    <a:pt x="26129" y="36103"/>
                  </a:cubicBezTo>
                  <a:lnTo>
                    <a:pt x="26129" y="7466"/>
                  </a:lnTo>
                  <a:cubicBezTo>
                    <a:pt x="26129" y="4712"/>
                    <a:pt x="24018" y="2509"/>
                    <a:pt x="21387" y="2509"/>
                  </a:cubicBezTo>
                  <a:lnTo>
                    <a:pt x="4743"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7"/>
            <p:cNvSpPr/>
            <p:nvPr/>
          </p:nvSpPr>
          <p:spPr>
            <a:xfrm>
              <a:off x="3765250" y="1305150"/>
              <a:ext cx="297550" cy="254350"/>
            </a:xfrm>
            <a:custGeom>
              <a:avLst/>
              <a:gdLst/>
              <a:ahLst/>
              <a:cxnLst/>
              <a:rect l="l" t="t" r="r" b="b"/>
              <a:pathLst>
                <a:path w="11902" h="10174" extrusionOk="0">
                  <a:moveTo>
                    <a:pt x="6792" y="0"/>
                  </a:moveTo>
                  <a:cubicBezTo>
                    <a:pt x="2264" y="0"/>
                    <a:pt x="0" y="5446"/>
                    <a:pt x="3182" y="8659"/>
                  </a:cubicBezTo>
                  <a:cubicBezTo>
                    <a:pt x="4228" y="9705"/>
                    <a:pt x="5514" y="10173"/>
                    <a:pt x="6774" y="10173"/>
                  </a:cubicBezTo>
                  <a:cubicBezTo>
                    <a:pt x="9384" y="10173"/>
                    <a:pt x="11881" y="8163"/>
                    <a:pt x="11902" y="5109"/>
                  </a:cubicBezTo>
                  <a:cubicBezTo>
                    <a:pt x="11902" y="2295"/>
                    <a:pt x="9607" y="0"/>
                    <a:pt x="67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7"/>
            <p:cNvSpPr/>
            <p:nvPr/>
          </p:nvSpPr>
          <p:spPr>
            <a:xfrm>
              <a:off x="3496775" y="787300"/>
              <a:ext cx="78025" cy="256275"/>
            </a:xfrm>
            <a:custGeom>
              <a:avLst/>
              <a:gdLst/>
              <a:ahLst/>
              <a:cxnLst/>
              <a:rect l="l" t="t" r="r" b="b"/>
              <a:pathLst>
                <a:path w="3121" h="10251" extrusionOk="0">
                  <a:moveTo>
                    <a:pt x="0" y="1"/>
                  </a:moveTo>
                  <a:lnTo>
                    <a:pt x="0" y="10250"/>
                  </a:lnTo>
                  <a:lnTo>
                    <a:pt x="3121" y="10250"/>
                  </a:lnTo>
                  <a:lnTo>
                    <a:pt x="3121"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7"/>
            <p:cNvSpPr/>
            <p:nvPr/>
          </p:nvSpPr>
          <p:spPr>
            <a:xfrm>
              <a:off x="4041375" y="787300"/>
              <a:ext cx="78025" cy="256275"/>
            </a:xfrm>
            <a:custGeom>
              <a:avLst/>
              <a:gdLst/>
              <a:ahLst/>
              <a:cxnLst/>
              <a:rect l="l" t="t" r="r" b="b"/>
              <a:pathLst>
                <a:path w="3121" h="10251" extrusionOk="0">
                  <a:moveTo>
                    <a:pt x="0" y="1"/>
                  </a:moveTo>
                  <a:lnTo>
                    <a:pt x="0" y="10250"/>
                  </a:lnTo>
                  <a:lnTo>
                    <a:pt x="3121" y="10250"/>
                  </a:lnTo>
                  <a:lnTo>
                    <a:pt x="3121"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7"/>
            <p:cNvSpPr/>
            <p:nvPr/>
          </p:nvSpPr>
          <p:spPr>
            <a:xfrm>
              <a:off x="3496775" y="2015725"/>
              <a:ext cx="78025" cy="257025"/>
            </a:xfrm>
            <a:custGeom>
              <a:avLst/>
              <a:gdLst/>
              <a:ahLst/>
              <a:cxnLst/>
              <a:rect l="l" t="t" r="r" b="b"/>
              <a:pathLst>
                <a:path w="3121" h="10281" extrusionOk="0">
                  <a:moveTo>
                    <a:pt x="0" y="0"/>
                  </a:moveTo>
                  <a:lnTo>
                    <a:pt x="0" y="10281"/>
                  </a:lnTo>
                  <a:lnTo>
                    <a:pt x="3121" y="10281"/>
                  </a:lnTo>
                  <a:lnTo>
                    <a:pt x="3121"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7"/>
            <p:cNvSpPr/>
            <p:nvPr/>
          </p:nvSpPr>
          <p:spPr>
            <a:xfrm>
              <a:off x="4041375" y="2015725"/>
              <a:ext cx="78025" cy="257025"/>
            </a:xfrm>
            <a:custGeom>
              <a:avLst/>
              <a:gdLst/>
              <a:ahLst/>
              <a:cxnLst/>
              <a:rect l="l" t="t" r="r" b="b"/>
              <a:pathLst>
                <a:path w="3121" h="10281" extrusionOk="0">
                  <a:moveTo>
                    <a:pt x="0" y="0"/>
                  </a:moveTo>
                  <a:lnTo>
                    <a:pt x="0" y="10281"/>
                  </a:lnTo>
                  <a:lnTo>
                    <a:pt x="3121" y="10281"/>
                  </a:lnTo>
                  <a:lnTo>
                    <a:pt x="3121"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7"/>
            <p:cNvSpPr/>
            <p:nvPr/>
          </p:nvSpPr>
          <p:spPr>
            <a:xfrm>
              <a:off x="3065375" y="1763300"/>
              <a:ext cx="257025" cy="77300"/>
            </a:xfrm>
            <a:custGeom>
              <a:avLst/>
              <a:gdLst/>
              <a:ahLst/>
              <a:cxnLst/>
              <a:rect l="l" t="t" r="r" b="b"/>
              <a:pathLst>
                <a:path w="10281" h="3092" extrusionOk="0">
                  <a:moveTo>
                    <a:pt x="0" y="1"/>
                  </a:moveTo>
                  <a:lnTo>
                    <a:pt x="0" y="3091"/>
                  </a:lnTo>
                  <a:lnTo>
                    <a:pt x="10280" y="3091"/>
                  </a:lnTo>
                  <a:lnTo>
                    <a:pt x="10280"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7"/>
            <p:cNvSpPr/>
            <p:nvPr/>
          </p:nvSpPr>
          <p:spPr>
            <a:xfrm>
              <a:off x="3065375" y="1218700"/>
              <a:ext cx="257025" cy="78050"/>
            </a:xfrm>
            <a:custGeom>
              <a:avLst/>
              <a:gdLst/>
              <a:ahLst/>
              <a:cxnLst/>
              <a:rect l="l" t="t" r="r" b="b"/>
              <a:pathLst>
                <a:path w="10281" h="3122" extrusionOk="0">
                  <a:moveTo>
                    <a:pt x="0" y="1"/>
                  </a:moveTo>
                  <a:lnTo>
                    <a:pt x="0" y="3121"/>
                  </a:lnTo>
                  <a:lnTo>
                    <a:pt x="10280" y="3121"/>
                  </a:lnTo>
                  <a:lnTo>
                    <a:pt x="10280"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7"/>
            <p:cNvSpPr/>
            <p:nvPr/>
          </p:nvSpPr>
          <p:spPr>
            <a:xfrm>
              <a:off x="4293775" y="1763300"/>
              <a:ext cx="257025" cy="77300"/>
            </a:xfrm>
            <a:custGeom>
              <a:avLst/>
              <a:gdLst/>
              <a:ahLst/>
              <a:cxnLst/>
              <a:rect l="l" t="t" r="r" b="b"/>
              <a:pathLst>
                <a:path w="10281" h="3092" extrusionOk="0">
                  <a:moveTo>
                    <a:pt x="1" y="1"/>
                  </a:moveTo>
                  <a:lnTo>
                    <a:pt x="1" y="3091"/>
                  </a:lnTo>
                  <a:lnTo>
                    <a:pt x="10281" y="3091"/>
                  </a:lnTo>
                  <a:lnTo>
                    <a:pt x="10281"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7"/>
            <p:cNvSpPr/>
            <p:nvPr/>
          </p:nvSpPr>
          <p:spPr>
            <a:xfrm>
              <a:off x="4293775" y="1218700"/>
              <a:ext cx="257025" cy="78050"/>
            </a:xfrm>
            <a:custGeom>
              <a:avLst/>
              <a:gdLst/>
              <a:ahLst/>
              <a:cxnLst/>
              <a:rect l="l" t="t" r="r" b="b"/>
              <a:pathLst>
                <a:path w="10281" h="3122" extrusionOk="0">
                  <a:moveTo>
                    <a:pt x="1" y="1"/>
                  </a:moveTo>
                  <a:lnTo>
                    <a:pt x="1" y="3121"/>
                  </a:lnTo>
                  <a:lnTo>
                    <a:pt x="10281" y="3121"/>
                  </a:lnTo>
                  <a:lnTo>
                    <a:pt x="10281"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7"/>
            <p:cNvSpPr/>
            <p:nvPr/>
          </p:nvSpPr>
          <p:spPr>
            <a:xfrm>
              <a:off x="3700225" y="2013425"/>
              <a:ext cx="220325" cy="3452000"/>
            </a:xfrm>
            <a:custGeom>
              <a:avLst/>
              <a:gdLst/>
              <a:ahLst/>
              <a:cxnLst/>
              <a:rect l="l" t="t" r="r" b="b"/>
              <a:pathLst>
                <a:path w="8813" h="138080" extrusionOk="0">
                  <a:moveTo>
                    <a:pt x="1" y="1"/>
                  </a:moveTo>
                  <a:lnTo>
                    <a:pt x="1" y="138079"/>
                  </a:lnTo>
                  <a:lnTo>
                    <a:pt x="8812" y="138079"/>
                  </a:lnTo>
                  <a:lnTo>
                    <a:pt x="8812" y="1"/>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10"/>
        <p:cNvGrpSpPr/>
        <p:nvPr/>
      </p:nvGrpSpPr>
      <p:grpSpPr>
        <a:xfrm>
          <a:off x="0" y="0"/>
          <a:ext cx="0" cy="0"/>
          <a:chOff x="0" y="0"/>
          <a:chExt cx="0" cy="0"/>
        </a:xfrm>
      </p:grpSpPr>
      <p:sp>
        <p:nvSpPr>
          <p:cNvPr id="2611" name="Google Shape;2611;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612" name="Google Shape;2612;p58"/>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613" name="Google Shape;2613;p58"/>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17"/>
        <p:cNvGrpSpPr/>
        <p:nvPr/>
      </p:nvGrpSpPr>
      <p:grpSpPr>
        <a:xfrm>
          <a:off x="0" y="0"/>
          <a:ext cx="0" cy="0"/>
          <a:chOff x="0" y="0"/>
          <a:chExt cx="0" cy="0"/>
        </a:xfrm>
      </p:grpSpPr>
      <p:sp>
        <p:nvSpPr>
          <p:cNvPr id="2618" name="Google Shape;2618;p59"/>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619" name="Google Shape;2619;p59"/>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620" name="Google Shape;2620;p59"/>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Bangers</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(https://fonts.google.com/specimen/Bangers)</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Maitree</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(https://fonts.google.com/specimen/Maitree)</a:t>
            </a:r>
            <a:endParaRPr>
              <a:solidFill>
                <a:srgbClr val="FFFFFF"/>
              </a:solidFill>
              <a:latin typeface="Arial"/>
              <a:ea typeface="Arial"/>
              <a:cs typeface="Arial"/>
              <a:sym typeface="Arial"/>
            </a:endParaRPr>
          </a:p>
        </p:txBody>
      </p:sp>
      <p:sp>
        <p:nvSpPr>
          <p:cNvPr id="2621" name="Google Shape;2621;p59"/>
          <p:cNvSpPr/>
          <p:nvPr/>
        </p:nvSpPr>
        <p:spPr>
          <a:xfrm>
            <a:off x="2059188" y="3498875"/>
            <a:ext cx="791400" cy="754200"/>
          </a:xfrm>
          <a:prstGeom prst="roundRect">
            <a:avLst>
              <a:gd name="adj" fmla="val 16667"/>
            </a:avLst>
          </a:prstGeom>
          <a:solidFill>
            <a:srgbClr val="43291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9"/>
          <p:cNvSpPr/>
          <p:nvPr/>
        </p:nvSpPr>
        <p:spPr>
          <a:xfrm>
            <a:off x="3121007" y="3498875"/>
            <a:ext cx="791400" cy="754200"/>
          </a:xfrm>
          <a:prstGeom prst="roundRect">
            <a:avLst>
              <a:gd name="adj" fmla="val 16667"/>
            </a:avLst>
          </a:prstGeom>
          <a:solidFill>
            <a:srgbClr val="EB5E6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9"/>
          <p:cNvSpPr/>
          <p:nvPr/>
        </p:nvSpPr>
        <p:spPr>
          <a:xfrm>
            <a:off x="4182827" y="3498875"/>
            <a:ext cx="791400" cy="754200"/>
          </a:xfrm>
          <a:prstGeom prst="roundRect">
            <a:avLst>
              <a:gd name="adj" fmla="val 16667"/>
            </a:avLst>
          </a:prstGeom>
          <a:solidFill>
            <a:srgbClr val="17B1B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9"/>
          <p:cNvSpPr/>
          <p:nvPr/>
        </p:nvSpPr>
        <p:spPr>
          <a:xfrm>
            <a:off x="997363" y="3498875"/>
            <a:ext cx="791400" cy="754200"/>
          </a:xfrm>
          <a:prstGeom prst="roundRect">
            <a:avLst>
              <a:gd name="adj" fmla="val 16667"/>
            </a:avLst>
          </a:prstGeom>
          <a:solidFill>
            <a:srgbClr val="F5EB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9"/>
          <p:cNvSpPr txBox="1"/>
          <p:nvPr/>
        </p:nvSpPr>
        <p:spPr>
          <a:xfrm>
            <a:off x="20591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#432918</a:t>
            </a:r>
            <a:endParaRPr sz="1000">
              <a:solidFill>
                <a:srgbClr val="FFFFFF"/>
              </a:solidFill>
            </a:endParaRPr>
          </a:p>
        </p:txBody>
      </p:sp>
      <p:sp>
        <p:nvSpPr>
          <p:cNvPr id="2626" name="Google Shape;2626;p59"/>
          <p:cNvSpPr txBox="1"/>
          <p:nvPr/>
        </p:nvSpPr>
        <p:spPr>
          <a:xfrm>
            <a:off x="31210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#eb5e68</a:t>
            </a:r>
            <a:endParaRPr sz="1000">
              <a:solidFill>
                <a:srgbClr val="FFFFFF"/>
              </a:solidFill>
            </a:endParaRPr>
          </a:p>
        </p:txBody>
      </p:sp>
      <p:sp>
        <p:nvSpPr>
          <p:cNvPr id="2627" name="Google Shape;2627;p59"/>
          <p:cNvSpPr txBox="1"/>
          <p:nvPr/>
        </p:nvSpPr>
        <p:spPr>
          <a:xfrm>
            <a:off x="41828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#17b1bf</a:t>
            </a:r>
            <a:endParaRPr sz="1000">
              <a:solidFill>
                <a:srgbClr val="FFFFFF"/>
              </a:solidFill>
            </a:endParaRPr>
          </a:p>
        </p:txBody>
      </p:sp>
      <p:sp>
        <p:nvSpPr>
          <p:cNvPr id="2628" name="Google Shape;2628;p59"/>
          <p:cNvSpPr txBox="1"/>
          <p:nvPr/>
        </p:nvSpPr>
        <p:spPr>
          <a:xfrm>
            <a:off x="9973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#f5ebdc</a:t>
            </a:r>
            <a:endParaRPr sz="1000">
              <a:solidFill>
                <a:srgbClr val="FFFFFF"/>
              </a:solidFill>
            </a:endParaRPr>
          </a:p>
        </p:txBody>
      </p:sp>
      <p:sp>
        <p:nvSpPr>
          <p:cNvPr id="2629" name="Google Shape;2629;p59"/>
          <p:cNvSpPr/>
          <p:nvPr/>
        </p:nvSpPr>
        <p:spPr>
          <a:xfrm>
            <a:off x="6293388" y="3498875"/>
            <a:ext cx="791400" cy="754200"/>
          </a:xfrm>
          <a:prstGeom prst="roundRect">
            <a:avLst>
              <a:gd name="adj" fmla="val 16667"/>
            </a:avLst>
          </a:prstGeom>
          <a:solidFill>
            <a:srgbClr val="92603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9"/>
          <p:cNvSpPr/>
          <p:nvPr/>
        </p:nvSpPr>
        <p:spPr>
          <a:xfrm>
            <a:off x="7355207" y="3498875"/>
            <a:ext cx="791400" cy="754200"/>
          </a:xfrm>
          <a:prstGeom prst="roundRect">
            <a:avLst>
              <a:gd name="adj" fmla="val 16667"/>
            </a:avLst>
          </a:prstGeom>
          <a:solidFill>
            <a:srgbClr val="C7C6C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9"/>
          <p:cNvSpPr/>
          <p:nvPr/>
        </p:nvSpPr>
        <p:spPr>
          <a:xfrm>
            <a:off x="5231563" y="3498875"/>
            <a:ext cx="791400" cy="754200"/>
          </a:xfrm>
          <a:prstGeom prst="roundRect">
            <a:avLst>
              <a:gd name="adj" fmla="val 16667"/>
            </a:avLst>
          </a:prstGeom>
          <a:solidFill>
            <a:srgbClr val="F6B80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9"/>
          <p:cNvSpPr txBox="1"/>
          <p:nvPr/>
        </p:nvSpPr>
        <p:spPr>
          <a:xfrm>
            <a:off x="6293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#926037</a:t>
            </a:r>
            <a:endParaRPr sz="1000">
              <a:solidFill>
                <a:srgbClr val="FFFFFF"/>
              </a:solidFill>
            </a:endParaRPr>
          </a:p>
        </p:txBody>
      </p:sp>
      <p:sp>
        <p:nvSpPr>
          <p:cNvPr id="2633" name="Google Shape;2633;p59"/>
          <p:cNvSpPr txBox="1"/>
          <p:nvPr/>
        </p:nvSpPr>
        <p:spPr>
          <a:xfrm>
            <a:off x="7355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#c7c6c6</a:t>
            </a:r>
            <a:endParaRPr sz="1000">
              <a:solidFill>
                <a:srgbClr val="FFFFFF"/>
              </a:solidFill>
            </a:endParaRPr>
          </a:p>
        </p:txBody>
      </p:sp>
      <p:sp>
        <p:nvSpPr>
          <p:cNvPr id="2634" name="Google Shape;2634;p59"/>
          <p:cNvSpPr txBox="1"/>
          <p:nvPr/>
        </p:nvSpPr>
        <p:spPr>
          <a:xfrm>
            <a:off x="5231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#f6b804</a:t>
            </a:r>
            <a:endParaRPr sz="10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441324E-97A2-46E2-AC39-5C141F1C62B4}"/>
              </a:ext>
            </a:extLst>
          </p:cNvPr>
          <p:cNvSpPr>
            <a:spLocks noGrp="1"/>
          </p:cNvSpPr>
          <p:nvPr>
            <p:ph type="body" idx="1"/>
          </p:nvPr>
        </p:nvSpPr>
        <p:spPr/>
        <p:txBody>
          <a:bodyPr/>
          <a:lstStyle/>
          <a:p>
            <a:endParaRPr lang="en-GB"/>
          </a:p>
        </p:txBody>
      </p:sp>
      <p:sp>
        <p:nvSpPr>
          <p:cNvPr id="3" name="Title 2">
            <a:extLst>
              <a:ext uri="{FF2B5EF4-FFF2-40B4-BE49-F238E27FC236}">
                <a16:creationId xmlns:a16="http://schemas.microsoft.com/office/drawing/2014/main" id="{99F6F565-B3D6-48E1-9B30-7253D22055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8809508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38"/>
        <p:cNvGrpSpPr/>
        <p:nvPr/>
      </p:nvGrpSpPr>
      <p:grpSpPr>
        <a:xfrm>
          <a:off x="0" y="0"/>
          <a:ext cx="0" cy="0"/>
          <a:chOff x="0" y="0"/>
          <a:chExt cx="0" cy="0"/>
        </a:xfrm>
      </p:grpSpPr>
      <p:sp>
        <p:nvSpPr>
          <p:cNvPr id="2639" name="Google Shape;2639;p6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640" name="Google Shape;2640;p60"/>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641" name="Google Shape;2641;p60"/>
          <p:cNvGrpSpPr/>
          <p:nvPr/>
        </p:nvGrpSpPr>
        <p:grpSpPr>
          <a:xfrm>
            <a:off x="5082708" y="3095784"/>
            <a:ext cx="442841" cy="514271"/>
            <a:chOff x="4727025" y="1332775"/>
            <a:chExt cx="59900" cy="69625"/>
          </a:xfrm>
        </p:grpSpPr>
        <p:sp>
          <p:nvSpPr>
            <p:cNvPr id="2642" name="Google Shape;2642;p6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60"/>
          <p:cNvGrpSpPr/>
          <p:nvPr/>
        </p:nvGrpSpPr>
        <p:grpSpPr>
          <a:xfrm>
            <a:off x="5758025" y="2343272"/>
            <a:ext cx="500909" cy="500899"/>
            <a:chOff x="4820425" y="1329900"/>
            <a:chExt cx="70175" cy="70350"/>
          </a:xfrm>
        </p:grpSpPr>
        <p:sp>
          <p:nvSpPr>
            <p:cNvPr id="2645" name="Google Shape;2645;p6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60"/>
          <p:cNvGrpSpPr/>
          <p:nvPr/>
        </p:nvGrpSpPr>
        <p:grpSpPr>
          <a:xfrm>
            <a:off x="6410648" y="2355062"/>
            <a:ext cx="538135" cy="493119"/>
            <a:chOff x="4903200" y="1331525"/>
            <a:chExt cx="73575" cy="67425"/>
          </a:xfrm>
        </p:grpSpPr>
        <p:sp>
          <p:nvSpPr>
            <p:cNvPr id="2650" name="Google Shape;2650;p6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651" name="Google Shape;2651;p6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60"/>
          <p:cNvGrpSpPr/>
          <p:nvPr/>
        </p:nvGrpSpPr>
        <p:grpSpPr>
          <a:xfrm>
            <a:off x="5670599" y="3097040"/>
            <a:ext cx="544563" cy="511895"/>
            <a:chOff x="4815575" y="1416800"/>
            <a:chExt cx="73750" cy="71400"/>
          </a:xfrm>
        </p:grpSpPr>
        <p:sp>
          <p:nvSpPr>
            <p:cNvPr id="2653" name="Google Shape;2653;p6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0"/>
          <p:cNvGrpSpPr/>
          <p:nvPr/>
        </p:nvGrpSpPr>
        <p:grpSpPr>
          <a:xfrm>
            <a:off x="6367224" y="3096746"/>
            <a:ext cx="602914" cy="512477"/>
            <a:chOff x="4902475" y="1418875"/>
            <a:chExt cx="74500" cy="63775"/>
          </a:xfrm>
        </p:grpSpPr>
        <p:sp>
          <p:nvSpPr>
            <p:cNvPr id="2657" name="Google Shape;2657;p6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0"/>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60"/>
          <p:cNvGrpSpPr/>
          <p:nvPr/>
        </p:nvGrpSpPr>
        <p:grpSpPr>
          <a:xfrm>
            <a:off x="5783096" y="3835985"/>
            <a:ext cx="515391" cy="525699"/>
            <a:chOff x="4818100" y="1507675"/>
            <a:chExt cx="71225" cy="71625"/>
          </a:xfrm>
        </p:grpSpPr>
        <p:sp>
          <p:nvSpPr>
            <p:cNvPr id="2660" name="Google Shape;2660;p6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60"/>
          <p:cNvGrpSpPr/>
          <p:nvPr/>
        </p:nvGrpSpPr>
        <p:grpSpPr>
          <a:xfrm>
            <a:off x="5121199" y="3857517"/>
            <a:ext cx="522956" cy="489869"/>
            <a:chOff x="4721450" y="1509475"/>
            <a:chExt cx="79350" cy="74325"/>
          </a:xfrm>
        </p:grpSpPr>
        <p:sp>
          <p:nvSpPr>
            <p:cNvPr id="2665" name="Google Shape;2665;p6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60"/>
          <p:cNvGrpSpPr/>
          <p:nvPr/>
        </p:nvGrpSpPr>
        <p:grpSpPr>
          <a:xfrm>
            <a:off x="6444441" y="3837269"/>
            <a:ext cx="525704" cy="535436"/>
            <a:chOff x="4906800" y="1507500"/>
            <a:chExt cx="70350" cy="71075"/>
          </a:xfrm>
        </p:grpSpPr>
        <p:sp>
          <p:nvSpPr>
            <p:cNvPr id="2670" name="Google Shape;2670;p6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60"/>
          <p:cNvGrpSpPr/>
          <p:nvPr/>
        </p:nvGrpSpPr>
        <p:grpSpPr>
          <a:xfrm>
            <a:off x="4477263" y="2343250"/>
            <a:ext cx="508054" cy="508095"/>
            <a:chOff x="3736598" y="2170606"/>
            <a:chExt cx="404889" cy="404889"/>
          </a:xfrm>
        </p:grpSpPr>
        <p:sp>
          <p:nvSpPr>
            <p:cNvPr id="2676" name="Google Shape;2676;p6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60"/>
          <p:cNvGrpSpPr/>
          <p:nvPr/>
        </p:nvGrpSpPr>
        <p:grpSpPr>
          <a:xfrm>
            <a:off x="3765303" y="2343345"/>
            <a:ext cx="575790" cy="507904"/>
            <a:chOff x="3161917" y="2170682"/>
            <a:chExt cx="458870" cy="404737"/>
          </a:xfrm>
        </p:grpSpPr>
        <p:sp>
          <p:nvSpPr>
            <p:cNvPr id="2681" name="Google Shape;2681;p6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682" name="Google Shape;2682;p6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4" name="Google Shape;2684;p60"/>
          <p:cNvGrpSpPr/>
          <p:nvPr/>
        </p:nvGrpSpPr>
        <p:grpSpPr>
          <a:xfrm>
            <a:off x="3792833" y="3103717"/>
            <a:ext cx="520730" cy="498567"/>
            <a:chOff x="3179914" y="2889488"/>
            <a:chExt cx="422876" cy="404911"/>
          </a:xfrm>
        </p:grpSpPr>
        <p:sp>
          <p:nvSpPr>
            <p:cNvPr id="2685" name="Google Shape;2685;p6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1" name="Google Shape;2691;p60"/>
          <p:cNvGrpSpPr/>
          <p:nvPr/>
        </p:nvGrpSpPr>
        <p:grpSpPr>
          <a:xfrm>
            <a:off x="4421513" y="3103677"/>
            <a:ext cx="516145" cy="498648"/>
            <a:chOff x="3729467" y="2889422"/>
            <a:chExt cx="419153" cy="404977"/>
          </a:xfrm>
        </p:grpSpPr>
        <p:sp>
          <p:nvSpPr>
            <p:cNvPr id="2692" name="Google Shape;2692;p6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9" name="Google Shape;2699;p6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3" name="Google Shape;2703;p60"/>
          <p:cNvGrpSpPr/>
          <p:nvPr/>
        </p:nvGrpSpPr>
        <p:grpSpPr>
          <a:xfrm>
            <a:off x="7141841" y="2550562"/>
            <a:ext cx="166473" cy="141497"/>
            <a:chOff x="4660325" y="1866850"/>
            <a:chExt cx="68350" cy="58100"/>
          </a:xfrm>
        </p:grpSpPr>
        <p:sp>
          <p:nvSpPr>
            <p:cNvPr id="2704" name="Google Shape;2704;p6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6" name="Google Shape;2706;p60"/>
          <p:cNvGrpSpPr/>
          <p:nvPr/>
        </p:nvGrpSpPr>
        <p:grpSpPr>
          <a:xfrm>
            <a:off x="7451186" y="2576286"/>
            <a:ext cx="162515" cy="90049"/>
            <a:chOff x="4791775" y="1877500"/>
            <a:chExt cx="66725" cy="36975"/>
          </a:xfrm>
        </p:grpSpPr>
        <p:sp>
          <p:nvSpPr>
            <p:cNvPr id="2707" name="Google Shape;2707;p6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60"/>
          <p:cNvGrpSpPr/>
          <p:nvPr/>
        </p:nvGrpSpPr>
        <p:grpSpPr>
          <a:xfrm>
            <a:off x="7772899" y="2576286"/>
            <a:ext cx="144979" cy="90049"/>
            <a:chOff x="4923925" y="1877500"/>
            <a:chExt cx="59525" cy="36975"/>
          </a:xfrm>
        </p:grpSpPr>
        <p:sp>
          <p:nvSpPr>
            <p:cNvPr id="2710" name="Google Shape;2710;p6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 name="Google Shape;2712;p60"/>
          <p:cNvGrpSpPr/>
          <p:nvPr/>
        </p:nvGrpSpPr>
        <p:grpSpPr>
          <a:xfrm>
            <a:off x="8067390" y="2558477"/>
            <a:ext cx="141447" cy="125667"/>
            <a:chOff x="5058450" y="1870100"/>
            <a:chExt cx="58075" cy="51600"/>
          </a:xfrm>
        </p:grpSpPr>
        <p:sp>
          <p:nvSpPr>
            <p:cNvPr id="2713" name="Google Shape;2713;p6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60"/>
          <p:cNvGrpSpPr/>
          <p:nvPr/>
        </p:nvGrpSpPr>
        <p:grpSpPr>
          <a:xfrm>
            <a:off x="7481905" y="2980885"/>
            <a:ext cx="101077" cy="107645"/>
            <a:chOff x="4811425" y="2065025"/>
            <a:chExt cx="41500" cy="44200"/>
          </a:xfrm>
        </p:grpSpPr>
        <p:sp>
          <p:nvSpPr>
            <p:cNvPr id="2716" name="Google Shape;2716;p6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8" name="Google Shape;2718;p60"/>
          <p:cNvGrpSpPr/>
          <p:nvPr/>
        </p:nvGrpSpPr>
        <p:grpSpPr>
          <a:xfrm>
            <a:off x="7774342" y="2981098"/>
            <a:ext cx="120867" cy="107218"/>
            <a:chOff x="4929875" y="2065025"/>
            <a:chExt cx="49625" cy="44025"/>
          </a:xfrm>
        </p:grpSpPr>
        <p:sp>
          <p:nvSpPr>
            <p:cNvPr id="2719" name="Google Shape;2719;p6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1" name="Google Shape;2721;p60"/>
          <p:cNvGrpSpPr/>
          <p:nvPr/>
        </p:nvGrpSpPr>
        <p:grpSpPr>
          <a:xfrm>
            <a:off x="8103011" y="2984112"/>
            <a:ext cx="70206" cy="101191"/>
            <a:chOff x="5083925" y="2066350"/>
            <a:chExt cx="28825" cy="41550"/>
          </a:xfrm>
        </p:grpSpPr>
        <p:sp>
          <p:nvSpPr>
            <p:cNvPr id="2722" name="Google Shape;2722;p6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4" name="Google Shape;2724;p60"/>
          <p:cNvGrpSpPr/>
          <p:nvPr/>
        </p:nvGrpSpPr>
        <p:grpSpPr>
          <a:xfrm>
            <a:off x="7134565" y="2999759"/>
            <a:ext cx="181026" cy="69896"/>
            <a:chOff x="4659775" y="2072775"/>
            <a:chExt cx="74325" cy="28700"/>
          </a:xfrm>
        </p:grpSpPr>
        <p:sp>
          <p:nvSpPr>
            <p:cNvPr id="2725" name="Google Shape;2725;p6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8" name="Google Shape;2728;p60"/>
          <p:cNvGrpSpPr/>
          <p:nvPr/>
        </p:nvGrpSpPr>
        <p:grpSpPr>
          <a:xfrm>
            <a:off x="8054421" y="2790324"/>
            <a:ext cx="167387" cy="89197"/>
            <a:chOff x="4662475" y="1976500"/>
            <a:chExt cx="68725" cy="36625"/>
          </a:xfrm>
        </p:grpSpPr>
        <p:sp>
          <p:nvSpPr>
            <p:cNvPr id="2729" name="Google Shape;2729;p6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2" name="Google Shape;2732;p60"/>
          <p:cNvGrpSpPr/>
          <p:nvPr/>
        </p:nvGrpSpPr>
        <p:grpSpPr>
          <a:xfrm>
            <a:off x="7751326" y="2793764"/>
            <a:ext cx="166899" cy="82317"/>
            <a:chOff x="4920150" y="1977875"/>
            <a:chExt cx="68525" cy="33800"/>
          </a:xfrm>
        </p:grpSpPr>
        <p:sp>
          <p:nvSpPr>
            <p:cNvPr id="2733" name="Google Shape;2733;p6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6" name="Google Shape;2736;p60"/>
          <p:cNvGrpSpPr/>
          <p:nvPr/>
        </p:nvGrpSpPr>
        <p:grpSpPr>
          <a:xfrm>
            <a:off x="7162483" y="3197682"/>
            <a:ext cx="125190" cy="127859"/>
            <a:chOff x="4676550" y="2160575"/>
            <a:chExt cx="51400" cy="52500"/>
          </a:xfrm>
        </p:grpSpPr>
        <p:sp>
          <p:nvSpPr>
            <p:cNvPr id="2737" name="Google Shape;2737;p6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60"/>
          <p:cNvGrpSpPr/>
          <p:nvPr/>
        </p:nvGrpSpPr>
        <p:grpSpPr>
          <a:xfrm>
            <a:off x="7459741" y="3204714"/>
            <a:ext cx="145405" cy="113794"/>
            <a:chOff x="4768325" y="2163475"/>
            <a:chExt cx="59700" cy="46725"/>
          </a:xfrm>
        </p:grpSpPr>
        <p:sp>
          <p:nvSpPr>
            <p:cNvPr id="2741" name="Google Shape;2741;p6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3" name="Google Shape;2743;p6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9" name="Google Shape;2749;p60"/>
          <p:cNvGrpSpPr/>
          <p:nvPr/>
        </p:nvGrpSpPr>
        <p:grpSpPr>
          <a:xfrm>
            <a:off x="7476059" y="3459808"/>
            <a:ext cx="112768" cy="106853"/>
            <a:chOff x="4768575" y="2253950"/>
            <a:chExt cx="46300" cy="43875"/>
          </a:xfrm>
        </p:grpSpPr>
        <p:sp>
          <p:nvSpPr>
            <p:cNvPr id="2750" name="Google Shape;2750;p6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 name="Google Shape;2752;p60"/>
          <p:cNvGrpSpPr/>
          <p:nvPr/>
        </p:nvGrpSpPr>
        <p:grpSpPr>
          <a:xfrm>
            <a:off x="7775682" y="3948834"/>
            <a:ext cx="118187" cy="146246"/>
            <a:chOff x="4960900" y="2433225"/>
            <a:chExt cx="48525" cy="60050"/>
          </a:xfrm>
        </p:grpSpPr>
        <p:sp>
          <p:nvSpPr>
            <p:cNvPr id="2753" name="Google Shape;2753;p6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60"/>
          <p:cNvGrpSpPr/>
          <p:nvPr/>
        </p:nvGrpSpPr>
        <p:grpSpPr>
          <a:xfrm>
            <a:off x="7464247" y="4212895"/>
            <a:ext cx="136394" cy="143810"/>
            <a:chOff x="4854075" y="2527625"/>
            <a:chExt cx="56000" cy="59050"/>
          </a:xfrm>
        </p:grpSpPr>
        <p:sp>
          <p:nvSpPr>
            <p:cNvPr id="2756" name="Google Shape;2756;p6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8" name="Google Shape;2758;p6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1" name="Google Shape;2761;p60"/>
          <p:cNvGrpSpPr/>
          <p:nvPr/>
        </p:nvGrpSpPr>
        <p:grpSpPr>
          <a:xfrm>
            <a:off x="8088458" y="3676639"/>
            <a:ext cx="99312" cy="160797"/>
            <a:chOff x="5059700" y="2334775"/>
            <a:chExt cx="40775" cy="66025"/>
          </a:xfrm>
        </p:grpSpPr>
        <p:sp>
          <p:nvSpPr>
            <p:cNvPr id="2762" name="Google Shape;2762;p6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1" name="Google Shape;2771;p60"/>
          <p:cNvGrpSpPr/>
          <p:nvPr/>
        </p:nvGrpSpPr>
        <p:grpSpPr>
          <a:xfrm>
            <a:off x="8045622" y="3941771"/>
            <a:ext cx="184984" cy="160371"/>
            <a:chOff x="5037700" y="2430325"/>
            <a:chExt cx="75950" cy="65850"/>
          </a:xfrm>
        </p:grpSpPr>
        <p:sp>
          <p:nvSpPr>
            <p:cNvPr id="2772" name="Google Shape;2772;p6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2774;p60"/>
          <p:cNvGrpSpPr/>
          <p:nvPr/>
        </p:nvGrpSpPr>
        <p:grpSpPr>
          <a:xfrm>
            <a:off x="7465128" y="3708223"/>
            <a:ext cx="173014" cy="97629"/>
            <a:chOff x="4756975" y="2341800"/>
            <a:chExt cx="91975" cy="51925"/>
          </a:xfrm>
        </p:grpSpPr>
        <p:sp>
          <p:nvSpPr>
            <p:cNvPr id="2775" name="Google Shape;2775;p6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60"/>
          <p:cNvGrpSpPr/>
          <p:nvPr/>
        </p:nvGrpSpPr>
        <p:grpSpPr>
          <a:xfrm>
            <a:off x="7732065" y="4196920"/>
            <a:ext cx="212497" cy="175761"/>
            <a:chOff x="4943575" y="2516350"/>
            <a:chExt cx="98675" cy="81700"/>
          </a:xfrm>
        </p:grpSpPr>
        <p:sp>
          <p:nvSpPr>
            <p:cNvPr id="2796" name="Google Shape;2796;p6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4" name="Google Shape;2874;p60"/>
          <p:cNvGrpSpPr/>
          <p:nvPr/>
        </p:nvGrpSpPr>
        <p:grpSpPr>
          <a:xfrm>
            <a:off x="1990126" y="3423163"/>
            <a:ext cx="965351" cy="134611"/>
            <a:chOff x="4411970" y="2962952"/>
            <a:chExt cx="706544" cy="104212"/>
          </a:xfrm>
        </p:grpSpPr>
        <p:sp>
          <p:nvSpPr>
            <p:cNvPr id="2875" name="Google Shape;2875;p6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9" name="Google Shape;2879;p60"/>
          <p:cNvGrpSpPr/>
          <p:nvPr/>
        </p:nvGrpSpPr>
        <p:grpSpPr>
          <a:xfrm>
            <a:off x="1990126" y="3012077"/>
            <a:ext cx="960158" cy="289172"/>
            <a:chOff x="4411970" y="2726085"/>
            <a:chExt cx="643107" cy="193659"/>
          </a:xfrm>
        </p:grpSpPr>
        <p:sp>
          <p:nvSpPr>
            <p:cNvPr id="2880" name="Google Shape;2880;p6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3" name="Google Shape;2883;p60"/>
          <p:cNvGrpSpPr/>
          <p:nvPr/>
        </p:nvGrpSpPr>
        <p:grpSpPr>
          <a:xfrm>
            <a:off x="993018" y="3278187"/>
            <a:ext cx="833173" cy="259209"/>
            <a:chOff x="4411970" y="4340222"/>
            <a:chExt cx="779467" cy="242683"/>
          </a:xfrm>
        </p:grpSpPr>
        <p:sp>
          <p:nvSpPr>
            <p:cNvPr id="2884" name="Google Shape;2884;p6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7" name="Google Shape;2887;p60"/>
          <p:cNvGrpSpPr/>
          <p:nvPr/>
        </p:nvGrpSpPr>
        <p:grpSpPr>
          <a:xfrm>
            <a:off x="1990126" y="2673933"/>
            <a:ext cx="965160" cy="216230"/>
            <a:chOff x="4411970" y="2468674"/>
            <a:chExt cx="747317" cy="167425"/>
          </a:xfrm>
        </p:grpSpPr>
        <p:sp>
          <p:nvSpPr>
            <p:cNvPr id="2888" name="Google Shape;2888;p6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0"/>
          <p:cNvGrpSpPr/>
          <p:nvPr/>
        </p:nvGrpSpPr>
        <p:grpSpPr>
          <a:xfrm>
            <a:off x="988873" y="2578650"/>
            <a:ext cx="810451" cy="319148"/>
            <a:chOff x="4411970" y="3686602"/>
            <a:chExt cx="797845" cy="314215"/>
          </a:xfrm>
        </p:grpSpPr>
        <p:sp>
          <p:nvSpPr>
            <p:cNvPr id="2891" name="Google Shape;2891;p60"/>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0"/>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0"/>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0"/>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0"/>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6" name="Google Shape;2896;p60"/>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7" name="Google Shape;2897;p60"/>
          <p:cNvGrpSpPr/>
          <p:nvPr/>
        </p:nvGrpSpPr>
        <p:grpSpPr>
          <a:xfrm>
            <a:off x="988970" y="2333174"/>
            <a:ext cx="1970333" cy="208784"/>
            <a:chOff x="6336019" y="3733725"/>
            <a:chExt cx="2566206" cy="351310"/>
          </a:xfrm>
        </p:grpSpPr>
        <p:sp>
          <p:nvSpPr>
            <p:cNvPr id="2898" name="Google Shape;2898;p60"/>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0"/>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0"/>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0"/>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60"/>
          <p:cNvGrpSpPr/>
          <p:nvPr/>
        </p:nvGrpSpPr>
        <p:grpSpPr>
          <a:xfrm>
            <a:off x="1990126" y="3940729"/>
            <a:ext cx="946551" cy="153200"/>
            <a:chOff x="4404545" y="3301592"/>
            <a:chExt cx="782403" cy="129272"/>
          </a:xfrm>
        </p:grpSpPr>
        <p:sp>
          <p:nvSpPr>
            <p:cNvPr id="2903" name="Google Shape;2903;p6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0"/>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0"/>
          <p:cNvGrpSpPr/>
          <p:nvPr/>
        </p:nvGrpSpPr>
        <p:grpSpPr>
          <a:xfrm>
            <a:off x="1990126" y="3679688"/>
            <a:ext cx="962257" cy="139127"/>
            <a:chOff x="4411970" y="3131459"/>
            <a:chExt cx="710520" cy="117397"/>
          </a:xfrm>
        </p:grpSpPr>
        <p:sp>
          <p:nvSpPr>
            <p:cNvPr id="2906" name="Google Shape;2906;p6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8" name="Google Shape;2908;p60"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9" name="Google Shape;2909;p60"/>
          <p:cNvGrpSpPr/>
          <p:nvPr/>
        </p:nvGrpSpPr>
        <p:grpSpPr>
          <a:xfrm>
            <a:off x="990271" y="3614482"/>
            <a:ext cx="823838" cy="458988"/>
            <a:chOff x="4411970" y="1801825"/>
            <a:chExt cx="734586" cy="409262"/>
          </a:xfrm>
        </p:grpSpPr>
        <p:sp>
          <p:nvSpPr>
            <p:cNvPr id="2910" name="Google Shape;2910;p6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2" name="Google Shape;2912;p60"/>
          <p:cNvGrpSpPr/>
          <p:nvPr/>
        </p:nvGrpSpPr>
        <p:grpSpPr>
          <a:xfrm>
            <a:off x="990271" y="4162908"/>
            <a:ext cx="856348" cy="212039"/>
            <a:chOff x="4411970" y="2233974"/>
            <a:chExt cx="763574" cy="189068"/>
          </a:xfrm>
        </p:grpSpPr>
        <p:sp>
          <p:nvSpPr>
            <p:cNvPr id="2913" name="Google Shape;2913;p60"/>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0"/>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5" name="Google Shape;2915;p60"/>
          <p:cNvGrpSpPr/>
          <p:nvPr/>
        </p:nvGrpSpPr>
        <p:grpSpPr>
          <a:xfrm>
            <a:off x="3100467" y="2338244"/>
            <a:ext cx="511602" cy="511602"/>
            <a:chOff x="5681300" y="2527788"/>
            <a:chExt cx="805800" cy="805800"/>
          </a:xfrm>
        </p:grpSpPr>
        <p:sp>
          <p:nvSpPr>
            <p:cNvPr id="2916" name="Google Shape;2916;p60"/>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8" name="Google Shape;2918;p60"/>
          <p:cNvGrpSpPr/>
          <p:nvPr/>
        </p:nvGrpSpPr>
        <p:grpSpPr>
          <a:xfrm>
            <a:off x="3097662" y="3104827"/>
            <a:ext cx="513021" cy="512935"/>
            <a:chOff x="4049800" y="640400"/>
            <a:chExt cx="858900" cy="858900"/>
          </a:xfrm>
        </p:grpSpPr>
        <p:sp>
          <p:nvSpPr>
            <p:cNvPr id="2919" name="Google Shape;2919;p60"/>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0"/>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1" name="Google Shape;2921;p60"/>
          <p:cNvGrpSpPr/>
          <p:nvPr/>
        </p:nvGrpSpPr>
        <p:grpSpPr>
          <a:xfrm>
            <a:off x="3014861" y="3756719"/>
            <a:ext cx="686489" cy="686585"/>
            <a:chOff x="5080188" y="927900"/>
            <a:chExt cx="961200" cy="961200"/>
          </a:xfrm>
        </p:grpSpPr>
        <p:sp>
          <p:nvSpPr>
            <p:cNvPr id="2922" name="Google Shape;2922;p6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60"/>
          <p:cNvGrpSpPr/>
          <p:nvPr/>
        </p:nvGrpSpPr>
        <p:grpSpPr>
          <a:xfrm>
            <a:off x="3798012" y="3849448"/>
            <a:ext cx="510373" cy="510937"/>
            <a:chOff x="7508249" y="1522825"/>
            <a:chExt cx="1326332" cy="1322987"/>
          </a:xfrm>
        </p:grpSpPr>
        <p:sp>
          <p:nvSpPr>
            <p:cNvPr id="2931" name="Google Shape;2931;p60"/>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0"/>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0"/>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0"/>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0"/>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0"/>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0"/>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0"/>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0"/>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0"/>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60"/>
          <p:cNvGrpSpPr/>
          <p:nvPr/>
        </p:nvGrpSpPr>
        <p:grpSpPr>
          <a:xfrm>
            <a:off x="4489605" y="3850853"/>
            <a:ext cx="492652" cy="503348"/>
            <a:chOff x="6039282" y="1042577"/>
            <a:chExt cx="734315" cy="731929"/>
          </a:xfrm>
        </p:grpSpPr>
        <p:sp>
          <p:nvSpPr>
            <p:cNvPr id="2942" name="Google Shape;2942;p6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60"/>
          <p:cNvGrpSpPr/>
          <p:nvPr/>
        </p:nvGrpSpPr>
        <p:grpSpPr>
          <a:xfrm>
            <a:off x="5130019" y="2346894"/>
            <a:ext cx="483304" cy="504902"/>
            <a:chOff x="1825800" y="1651625"/>
            <a:chExt cx="568125" cy="591775"/>
          </a:xfrm>
        </p:grpSpPr>
        <p:sp>
          <p:nvSpPr>
            <p:cNvPr id="2964" name="Google Shape;2964;p60"/>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0"/>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0"/>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0"/>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0"/>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0" name="Google Shape;2970;p6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0"/>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0"/>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77"/>
        <p:cNvGrpSpPr/>
        <p:nvPr/>
      </p:nvGrpSpPr>
      <p:grpSpPr>
        <a:xfrm>
          <a:off x="0" y="0"/>
          <a:ext cx="0" cy="0"/>
          <a:chOff x="0" y="0"/>
          <a:chExt cx="0" cy="0"/>
        </a:xfrm>
      </p:grpSpPr>
      <p:grpSp>
        <p:nvGrpSpPr>
          <p:cNvPr id="2978" name="Google Shape;2978;p61"/>
          <p:cNvGrpSpPr/>
          <p:nvPr/>
        </p:nvGrpSpPr>
        <p:grpSpPr>
          <a:xfrm>
            <a:off x="745571" y="1168666"/>
            <a:ext cx="2492868" cy="1379876"/>
            <a:chOff x="2654821" y="2311071"/>
            <a:chExt cx="2279715" cy="1262120"/>
          </a:xfrm>
        </p:grpSpPr>
        <p:grpSp>
          <p:nvGrpSpPr>
            <p:cNvPr id="2979" name="Google Shape;2979;p61"/>
            <p:cNvGrpSpPr/>
            <p:nvPr/>
          </p:nvGrpSpPr>
          <p:grpSpPr>
            <a:xfrm>
              <a:off x="4034269" y="2840745"/>
              <a:ext cx="40212" cy="36437"/>
              <a:chOff x="4293400" y="2574725"/>
              <a:chExt cx="84425" cy="80100"/>
            </a:xfrm>
          </p:grpSpPr>
          <p:sp>
            <p:nvSpPr>
              <p:cNvPr id="2980" name="Google Shape;2980;p6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981" name="Google Shape;2981;p6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61"/>
            <p:cNvGrpSpPr/>
            <p:nvPr/>
          </p:nvGrpSpPr>
          <p:grpSpPr>
            <a:xfrm>
              <a:off x="3894606" y="2334874"/>
              <a:ext cx="913198" cy="518984"/>
              <a:chOff x="4000175" y="1462675"/>
              <a:chExt cx="1917275" cy="1140875"/>
            </a:xfrm>
          </p:grpSpPr>
          <p:sp>
            <p:nvSpPr>
              <p:cNvPr id="2983" name="Google Shape;2983;p6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984" name="Google Shape;2984;p61"/>
              <p:cNvGrpSpPr/>
              <p:nvPr/>
            </p:nvGrpSpPr>
            <p:grpSpPr>
              <a:xfrm>
                <a:off x="4000175" y="1462675"/>
                <a:ext cx="1917275" cy="1140875"/>
                <a:chOff x="4000175" y="1462675"/>
                <a:chExt cx="1917275" cy="1140875"/>
              </a:xfrm>
            </p:grpSpPr>
            <p:sp>
              <p:nvSpPr>
                <p:cNvPr id="2985" name="Google Shape;2985;p6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986" name="Google Shape;2986;p6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90" name="Google Shape;2990;p6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1" name="Google Shape;2991;p61"/>
            <p:cNvGrpSpPr/>
            <p:nvPr/>
          </p:nvGrpSpPr>
          <p:grpSpPr>
            <a:xfrm>
              <a:off x="3875768" y="2846704"/>
              <a:ext cx="44796" cy="47366"/>
              <a:chOff x="3960625" y="2587825"/>
              <a:chExt cx="94050" cy="104125"/>
            </a:xfrm>
          </p:grpSpPr>
          <p:sp>
            <p:nvSpPr>
              <p:cNvPr id="2992" name="Google Shape;2992;p6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993" name="Google Shape;2993;p6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4" name="Google Shape;2994;p61"/>
            <p:cNvGrpSpPr/>
            <p:nvPr/>
          </p:nvGrpSpPr>
          <p:grpSpPr>
            <a:xfrm>
              <a:off x="3782759" y="2807162"/>
              <a:ext cx="82686" cy="85487"/>
              <a:chOff x="3765350" y="2500900"/>
              <a:chExt cx="173600" cy="187925"/>
            </a:xfrm>
          </p:grpSpPr>
          <p:sp>
            <p:nvSpPr>
              <p:cNvPr id="2995" name="Google Shape;2995;p6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996" name="Google Shape;2996;p6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1" name="Google Shape;3001;p61"/>
            <p:cNvGrpSpPr/>
            <p:nvPr/>
          </p:nvGrpSpPr>
          <p:grpSpPr>
            <a:xfrm>
              <a:off x="3775674" y="2798496"/>
              <a:ext cx="40545" cy="23564"/>
              <a:chOff x="3750475" y="2481850"/>
              <a:chExt cx="85125" cy="51800"/>
            </a:xfrm>
          </p:grpSpPr>
          <p:sp>
            <p:nvSpPr>
              <p:cNvPr id="3002" name="Google Shape;3002;p6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004" name="Google Shape;3004;p61"/>
            <p:cNvGrpSpPr/>
            <p:nvPr/>
          </p:nvGrpSpPr>
          <p:grpSpPr>
            <a:xfrm>
              <a:off x="3716946" y="2776024"/>
              <a:ext cx="81971" cy="76912"/>
              <a:chOff x="3627175" y="2432450"/>
              <a:chExt cx="172100" cy="169075"/>
            </a:xfrm>
          </p:grpSpPr>
          <p:sp>
            <p:nvSpPr>
              <p:cNvPr id="3005" name="Google Shape;3005;p6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007" name="Google Shape;3007;p6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008" name="Google Shape;3008;p61"/>
            <p:cNvGrpSpPr/>
            <p:nvPr/>
          </p:nvGrpSpPr>
          <p:grpSpPr>
            <a:xfrm>
              <a:off x="3685682" y="2845624"/>
              <a:ext cx="29311" cy="45055"/>
              <a:chOff x="3561536" y="2585450"/>
              <a:chExt cx="61539" cy="99045"/>
            </a:xfrm>
          </p:grpSpPr>
          <p:sp>
            <p:nvSpPr>
              <p:cNvPr id="3009" name="Google Shape;3009;p6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011" name="Google Shape;3011;p61"/>
            <p:cNvGrpSpPr/>
            <p:nvPr/>
          </p:nvGrpSpPr>
          <p:grpSpPr>
            <a:xfrm>
              <a:off x="3849905" y="2572252"/>
              <a:ext cx="74339" cy="119559"/>
              <a:chOff x="3906325" y="1984500"/>
              <a:chExt cx="156075" cy="262825"/>
            </a:xfrm>
          </p:grpSpPr>
          <p:sp>
            <p:nvSpPr>
              <p:cNvPr id="3012" name="Google Shape;3012;p6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013" name="Google Shape;3013;p6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4" name="Google Shape;3014;p61"/>
            <p:cNvGrpSpPr/>
            <p:nvPr/>
          </p:nvGrpSpPr>
          <p:grpSpPr>
            <a:xfrm>
              <a:off x="2654821" y="2414345"/>
              <a:ext cx="667570" cy="558731"/>
              <a:chOff x="1397225" y="1637375"/>
              <a:chExt cx="1401575" cy="1228250"/>
            </a:xfrm>
          </p:grpSpPr>
          <p:sp>
            <p:nvSpPr>
              <p:cNvPr id="3015" name="Google Shape;3015;p6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016" name="Google Shape;3016;p61"/>
              <p:cNvGrpSpPr/>
              <p:nvPr/>
            </p:nvGrpSpPr>
            <p:grpSpPr>
              <a:xfrm>
                <a:off x="1397225" y="1637375"/>
                <a:ext cx="1398775" cy="1228250"/>
                <a:chOff x="1397225" y="1637375"/>
                <a:chExt cx="1398775" cy="1228250"/>
              </a:xfrm>
            </p:grpSpPr>
            <p:sp>
              <p:nvSpPr>
                <p:cNvPr id="3017" name="Google Shape;3017;p6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19" name="Google Shape;3019;p61"/>
            <p:cNvGrpSpPr/>
            <p:nvPr/>
          </p:nvGrpSpPr>
          <p:grpSpPr>
            <a:xfrm>
              <a:off x="3230417" y="3103734"/>
              <a:ext cx="282982" cy="280332"/>
              <a:chOff x="2605700" y="3152850"/>
              <a:chExt cx="594125" cy="616250"/>
            </a:xfrm>
          </p:grpSpPr>
          <p:sp>
            <p:nvSpPr>
              <p:cNvPr id="3020" name="Google Shape;3020;p6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021" name="Google Shape;3021;p6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022" name="Google Shape;3022;p61"/>
            <p:cNvGrpSpPr/>
            <p:nvPr/>
          </p:nvGrpSpPr>
          <p:grpSpPr>
            <a:xfrm>
              <a:off x="3265985" y="3226989"/>
              <a:ext cx="87151" cy="346202"/>
              <a:chOff x="2680375" y="3423800"/>
              <a:chExt cx="182975" cy="761050"/>
            </a:xfrm>
          </p:grpSpPr>
          <p:sp>
            <p:nvSpPr>
              <p:cNvPr id="3023" name="Google Shape;3023;p6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024" name="Google Shape;3024;p6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5" name="Google Shape;3025;p61"/>
            <p:cNvGrpSpPr/>
            <p:nvPr/>
          </p:nvGrpSpPr>
          <p:grpSpPr>
            <a:xfrm>
              <a:off x="3855466" y="3289811"/>
              <a:ext cx="112514" cy="94210"/>
              <a:chOff x="3918000" y="3561900"/>
              <a:chExt cx="236225" cy="207100"/>
            </a:xfrm>
          </p:grpSpPr>
          <p:sp>
            <p:nvSpPr>
              <p:cNvPr id="3026" name="Google Shape;3026;p6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027" name="Google Shape;3027;p6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8" name="Google Shape;3028;p6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031" name="Google Shape;3031;p61"/>
            <p:cNvGrpSpPr/>
            <p:nvPr/>
          </p:nvGrpSpPr>
          <p:grpSpPr>
            <a:xfrm>
              <a:off x="2905224" y="2311071"/>
              <a:ext cx="596721" cy="528992"/>
              <a:chOff x="1922950" y="1410350"/>
              <a:chExt cx="1252825" cy="1162875"/>
            </a:xfrm>
          </p:grpSpPr>
          <p:sp>
            <p:nvSpPr>
              <p:cNvPr id="3032" name="Google Shape;3032;p6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048" name="Google Shape;3048;p6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68" name="Google Shape;3068;p6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69" name="Google Shape;3069;p6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0" name="Google Shape;3070;p61"/>
            <p:cNvGrpSpPr/>
            <p:nvPr/>
          </p:nvGrpSpPr>
          <p:grpSpPr>
            <a:xfrm>
              <a:off x="3280929" y="3294542"/>
              <a:ext cx="109894" cy="272224"/>
              <a:chOff x="2711750" y="3572300"/>
              <a:chExt cx="230725" cy="598425"/>
            </a:xfrm>
          </p:grpSpPr>
          <p:sp>
            <p:nvSpPr>
              <p:cNvPr id="3071" name="Google Shape;3071;p6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3" name="Google Shape;3073;p6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4" name="Google Shape;3074;p61"/>
            <p:cNvGrpSpPr/>
            <p:nvPr/>
          </p:nvGrpSpPr>
          <p:grpSpPr>
            <a:xfrm>
              <a:off x="3790439" y="2408636"/>
              <a:ext cx="73017" cy="75684"/>
              <a:chOff x="3781475" y="1624825"/>
              <a:chExt cx="153300" cy="166375"/>
            </a:xfrm>
          </p:grpSpPr>
          <p:sp>
            <p:nvSpPr>
              <p:cNvPr id="3075" name="Google Shape;3075;p6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9" name="Google Shape;3079;p6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6" name="Google Shape;3086;p61"/>
            <p:cNvGrpSpPr/>
            <p:nvPr/>
          </p:nvGrpSpPr>
          <p:grpSpPr>
            <a:xfrm>
              <a:off x="4403342" y="3107749"/>
              <a:ext cx="316680" cy="101374"/>
              <a:chOff x="5068275" y="3161675"/>
              <a:chExt cx="664875" cy="222850"/>
            </a:xfrm>
          </p:grpSpPr>
          <p:sp>
            <p:nvSpPr>
              <p:cNvPr id="3087" name="Google Shape;3087;p6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1" name="Google Shape;3091;p6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0" name="Google Shape;3120;p61"/>
            <p:cNvGrpSpPr/>
            <p:nvPr/>
          </p:nvGrpSpPr>
          <p:grpSpPr>
            <a:xfrm>
              <a:off x="3697513" y="2707266"/>
              <a:ext cx="59549" cy="79733"/>
              <a:chOff x="3586375" y="2281300"/>
              <a:chExt cx="125025" cy="175275"/>
            </a:xfrm>
          </p:grpSpPr>
          <p:sp>
            <p:nvSpPr>
              <p:cNvPr id="3121" name="Google Shape;3121;p6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3" name="Google Shape;3123;p6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4" name="Google Shape;3124;p61"/>
            <p:cNvGrpSpPr/>
            <p:nvPr/>
          </p:nvGrpSpPr>
          <p:grpSpPr>
            <a:xfrm>
              <a:off x="4513224" y="3221724"/>
              <a:ext cx="274563" cy="280321"/>
              <a:chOff x="5298975" y="3412225"/>
              <a:chExt cx="576450" cy="616225"/>
            </a:xfrm>
          </p:grpSpPr>
          <p:sp>
            <p:nvSpPr>
              <p:cNvPr id="3125" name="Google Shape;3125;p6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26" name="Google Shape;3126;p6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7" name="Google Shape;3127;p61"/>
            <p:cNvGrpSpPr/>
            <p:nvPr/>
          </p:nvGrpSpPr>
          <p:grpSpPr>
            <a:xfrm>
              <a:off x="4824403" y="3421846"/>
              <a:ext cx="110132" cy="130647"/>
              <a:chOff x="5952300" y="3852150"/>
              <a:chExt cx="231225" cy="287200"/>
            </a:xfrm>
          </p:grpSpPr>
          <p:sp>
            <p:nvSpPr>
              <p:cNvPr id="3128" name="Google Shape;3128;p6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0" name="Google Shape;3130;p6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8" name="Google Shape;3138;p61"/>
            <p:cNvGrpSpPr/>
            <p:nvPr/>
          </p:nvGrpSpPr>
          <p:grpSpPr>
            <a:xfrm>
              <a:off x="4295710" y="3079670"/>
              <a:ext cx="14968" cy="27135"/>
              <a:chOff x="4842300" y="3099950"/>
              <a:chExt cx="31425" cy="59650"/>
            </a:xfrm>
          </p:grpSpPr>
          <p:sp>
            <p:nvSpPr>
              <p:cNvPr id="3139" name="Google Shape;3139;p6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3" name="Google Shape;3143;p6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1" name="Google Shape;3151;p61"/>
            <p:cNvGrpSpPr/>
            <p:nvPr/>
          </p:nvGrpSpPr>
          <p:grpSpPr>
            <a:xfrm>
              <a:off x="3831056" y="2816010"/>
              <a:ext cx="37378" cy="27612"/>
              <a:chOff x="3866750" y="2520350"/>
              <a:chExt cx="78475" cy="60700"/>
            </a:xfrm>
          </p:grpSpPr>
          <p:sp>
            <p:nvSpPr>
              <p:cNvPr id="3152" name="Google Shape;3152;p6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6" name="Google Shape;3156;p6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73" name="Google Shape;3173;p6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85" name="Google Shape;3185;p6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8" name="Google Shape;3198;p61"/>
            <p:cNvGrpSpPr/>
            <p:nvPr/>
          </p:nvGrpSpPr>
          <p:grpSpPr>
            <a:xfrm>
              <a:off x="3632736" y="3051591"/>
              <a:ext cx="63288" cy="45217"/>
              <a:chOff x="3450375" y="3038225"/>
              <a:chExt cx="132875" cy="99400"/>
            </a:xfrm>
          </p:grpSpPr>
          <p:sp>
            <p:nvSpPr>
              <p:cNvPr id="3199" name="Google Shape;3199;p6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1" name="Google Shape;3201;p6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10" name="Google Shape;3210;p6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20" name="Google Shape;3220;p6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26" name="Google Shape;3226;p6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6" name="Google Shape;3236;p61"/>
          <p:cNvGrpSpPr/>
          <p:nvPr/>
        </p:nvGrpSpPr>
        <p:grpSpPr>
          <a:xfrm>
            <a:off x="3554131" y="1233340"/>
            <a:ext cx="2078182" cy="1366558"/>
            <a:chOff x="235800" y="830650"/>
            <a:chExt cx="6978450" cy="4588844"/>
          </a:xfrm>
        </p:grpSpPr>
        <p:sp>
          <p:nvSpPr>
            <p:cNvPr id="3237" name="Google Shape;3237;p6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3" name="Google Shape;3243;p61"/>
          <p:cNvGrpSpPr/>
          <p:nvPr/>
        </p:nvGrpSpPr>
        <p:grpSpPr>
          <a:xfrm>
            <a:off x="742628" y="3064442"/>
            <a:ext cx="2622876" cy="1333540"/>
            <a:chOff x="238125" y="1038125"/>
            <a:chExt cx="7146800" cy="3633625"/>
          </a:xfrm>
        </p:grpSpPr>
        <p:sp>
          <p:nvSpPr>
            <p:cNvPr id="3244" name="Google Shape;3244;p6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61"/>
          <p:cNvGrpSpPr/>
          <p:nvPr/>
        </p:nvGrpSpPr>
        <p:grpSpPr>
          <a:xfrm>
            <a:off x="5857556" y="1206552"/>
            <a:ext cx="2590840" cy="1380235"/>
            <a:chOff x="233350" y="949250"/>
            <a:chExt cx="7137300" cy="3802300"/>
          </a:xfrm>
        </p:grpSpPr>
        <p:sp>
          <p:nvSpPr>
            <p:cNvPr id="4817" name="Google Shape;4817;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8" name="Google Shape;4868;p61"/>
          <p:cNvGrpSpPr/>
          <p:nvPr/>
        </p:nvGrpSpPr>
        <p:grpSpPr>
          <a:xfrm>
            <a:off x="7671985" y="3251325"/>
            <a:ext cx="104231" cy="320340"/>
            <a:chOff x="7564426" y="3224343"/>
            <a:chExt cx="119985" cy="368801"/>
          </a:xfrm>
        </p:grpSpPr>
        <p:sp>
          <p:nvSpPr>
            <p:cNvPr id="4869" name="Google Shape;4869;p6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1" name="Google Shape;4871;p61"/>
          <p:cNvGrpSpPr/>
          <p:nvPr/>
        </p:nvGrpSpPr>
        <p:grpSpPr>
          <a:xfrm>
            <a:off x="7371473" y="3245427"/>
            <a:ext cx="189489" cy="332132"/>
            <a:chOff x="8370831" y="3202002"/>
            <a:chExt cx="218129" cy="382376"/>
          </a:xfrm>
        </p:grpSpPr>
        <p:sp>
          <p:nvSpPr>
            <p:cNvPr id="4872" name="Google Shape;4872;p6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61"/>
          <p:cNvGrpSpPr/>
          <p:nvPr/>
        </p:nvGrpSpPr>
        <p:grpSpPr>
          <a:xfrm>
            <a:off x="8094863" y="3656559"/>
            <a:ext cx="309429" cy="267000"/>
            <a:chOff x="6742064" y="3750480"/>
            <a:chExt cx="399315" cy="344560"/>
          </a:xfrm>
        </p:grpSpPr>
        <p:sp>
          <p:nvSpPr>
            <p:cNvPr id="4875" name="Google Shape;4875;p6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61"/>
          <p:cNvGrpSpPr/>
          <p:nvPr/>
        </p:nvGrpSpPr>
        <p:grpSpPr>
          <a:xfrm>
            <a:off x="7633882" y="4007606"/>
            <a:ext cx="180437" cy="281608"/>
            <a:chOff x="7248525" y="3739696"/>
            <a:chExt cx="230531" cy="359790"/>
          </a:xfrm>
        </p:grpSpPr>
        <p:sp>
          <p:nvSpPr>
            <p:cNvPr id="4878" name="Google Shape;4878;p6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61"/>
          <p:cNvGrpSpPr/>
          <p:nvPr/>
        </p:nvGrpSpPr>
        <p:grpSpPr>
          <a:xfrm>
            <a:off x="7879801" y="3650830"/>
            <a:ext cx="162896" cy="278710"/>
            <a:chOff x="7601242" y="3729267"/>
            <a:chExt cx="222566" cy="380803"/>
          </a:xfrm>
        </p:grpSpPr>
        <p:sp>
          <p:nvSpPr>
            <p:cNvPr id="4881" name="Google Shape;4881;p6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3" name="Google Shape;4883;p61"/>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4" name="Google Shape;4884;p61"/>
          <p:cNvGrpSpPr/>
          <p:nvPr/>
        </p:nvGrpSpPr>
        <p:grpSpPr>
          <a:xfrm>
            <a:off x="7369446" y="3651971"/>
            <a:ext cx="193543" cy="275990"/>
            <a:chOff x="8304647" y="3738687"/>
            <a:chExt cx="225076" cy="320956"/>
          </a:xfrm>
        </p:grpSpPr>
        <p:sp>
          <p:nvSpPr>
            <p:cNvPr id="4885" name="Google Shape;4885;p6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61"/>
          <p:cNvGrpSpPr/>
          <p:nvPr/>
        </p:nvGrpSpPr>
        <p:grpSpPr>
          <a:xfrm>
            <a:off x="7641939" y="3651971"/>
            <a:ext cx="178492" cy="275990"/>
            <a:chOff x="8615101" y="3738687"/>
            <a:chExt cx="207573" cy="320956"/>
          </a:xfrm>
        </p:grpSpPr>
        <p:sp>
          <p:nvSpPr>
            <p:cNvPr id="4889" name="Google Shape;4889;p6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2" name="Google Shape;4892;p61"/>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3" name="Google Shape;4893;p61"/>
          <p:cNvGrpSpPr/>
          <p:nvPr/>
        </p:nvGrpSpPr>
        <p:grpSpPr>
          <a:xfrm>
            <a:off x="6036644" y="3773459"/>
            <a:ext cx="557670" cy="511283"/>
            <a:chOff x="6015419" y="3716859"/>
            <a:chExt cx="557671" cy="511283"/>
          </a:xfrm>
        </p:grpSpPr>
        <p:sp>
          <p:nvSpPr>
            <p:cNvPr id="4894" name="Google Shape;4894;p6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5" name="Google Shape;4895;p61"/>
            <p:cNvGrpSpPr/>
            <p:nvPr/>
          </p:nvGrpSpPr>
          <p:grpSpPr>
            <a:xfrm>
              <a:off x="6036094" y="3716980"/>
              <a:ext cx="529860" cy="510468"/>
              <a:chOff x="6036094" y="3716980"/>
              <a:chExt cx="529860" cy="510468"/>
            </a:xfrm>
          </p:grpSpPr>
          <p:sp>
            <p:nvSpPr>
              <p:cNvPr id="4896" name="Google Shape;4896;p6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6" name="Google Shape;4906;p61"/>
          <p:cNvGrpSpPr/>
          <p:nvPr/>
        </p:nvGrpSpPr>
        <p:grpSpPr>
          <a:xfrm>
            <a:off x="6665529" y="3130228"/>
            <a:ext cx="576302" cy="511871"/>
            <a:chOff x="6644304" y="3073628"/>
            <a:chExt cx="576302" cy="511871"/>
          </a:xfrm>
        </p:grpSpPr>
        <p:sp>
          <p:nvSpPr>
            <p:cNvPr id="4907" name="Google Shape;4907;p6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8" name="Google Shape;4908;p61"/>
            <p:cNvGrpSpPr/>
            <p:nvPr/>
          </p:nvGrpSpPr>
          <p:grpSpPr>
            <a:xfrm>
              <a:off x="6712169" y="3085440"/>
              <a:ext cx="481622" cy="494913"/>
              <a:chOff x="6712169" y="3085440"/>
              <a:chExt cx="481622" cy="494913"/>
            </a:xfrm>
          </p:grpSpPr>
          <p:sp>
            <p:nvSpPr>
              <p:cNvPr id="4909" name="Google Shape;4909;p6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4" name="Google Shape;4914;p6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7" name="Google Shape;4917;p61"/>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8" name="Google Shape;4918;p61"/>
          <p:cNvGrpSpPr/>
          <p:nvPr/>
        </p:nvGrpSpPr>
        <p:grpSpPr>
          <a:xfrm>
            <a:off x="6673379" y="3773223"/>
            <a:ext cx="560631" cy="511352"/>
            <a:chOff x="6652154" y="3716623"/>
            <a:chExt cx="560631" cy="511352"/>
          </a:xfrm>
        </p:grpSpPr>
        <p:sp>
          <p:nvSpPr>
            <p:cNvPr id="4919" name="Google Shape;4919;p6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0" name="Google Shape;4920;p61"/>
            <p:cNvGrpSpPr/>
            <p:nvPr/>
          </p:nvGrpSpPr>
          <p:grpSpPr>
            <a:xfrm>
              <a:off x="6669657" y="3716715"/>
              <a:ext cx="466779" cy="464290"/>
              <a:chOff x="6669657" y="3716715"/>
              <a:chExt cx="466779" cy="464290"/>
            </a:xfrm>
          </p:grpSpPr>
          <p:sp>
            <p:nvSpPr>
              <p:cNvPr id="4921" name="Google Shape;4921;p6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4" name="Google Shape;4934;p61"/>
          <p:cNvGrpSpPr/>
          <p:nvPr/>
        </p:nvGrpSpPr>
        <p:grpSpPr>
          <a:xfrm>
            <a:off x="7867470" y="4054631"/>
            <a:ext cx="187557" cy="187557"/>
            <a:chOff x="8565775" y="671075"/>
            <a:chExt cx="441000" cy="441000"/>
          </a:xfrm>
        </p:grpSpPr>
        <p:sp>
          <p:nvSpPr>
            <p:cNvPr id="4935" name="Google Shape;4935;p6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7" name="Google Shape;4937;p61"/>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1"/>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9" name="Google Shape;4939;p61"/>
          <p:cNvGrpSpPr/>
          <p:nvPr/>
        </p:nvGrpSpPr>
        <p:grpSpPr>
          <a:xfrm>
            <a:off x="6021325" y="3132850"/>
            <a:ext cx="587871" cy="512373"/>
            <a:chOff x="6000100" y="3076250"/>
            <a:chExt cx="587871" cy="512373"/>
          </a:xfrm>
        </p:grpSpPr>
        <p:sp>
          <p:nvSpPr>
            <p:cNvPr id="4940" name="Google Shape;4940;p6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1" name="Google Shape;4941;p61"/>
            <p:cNvGrpSpPr/>
            <p:nvPr/>
          </p:nvGrpSpPr>
          <p:grpSpPr>
            <a:xfrm>
              <a:off x="6031360" y="3076713"/>
              <a:ext cx="539107" cy="480965"/>
              <a:chOff x="6031360" y="3076713"/>
              <a:chExt cx="539107" cy="480965"/>
            </a:xfrm>
          </p:grpSpPr>
          <p:sp>
            <p:nvSpPr>
              <p:cNvPr id="4942" name="Google Shape;4942;p6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9" name="Google Shape;4949;p61"/>
          <p:cNvGrpSpPr/>
          <p:nvPr/>
        </p:nvGrpSpPr>
        <p:grpSpPr>
          <a:xfrm>
            <a:off x="3597785" y="3065882"/>
            <a:ext cx="2241344" cy="1330656"/>
            <a:chOff x="3597785" y="3065882"/>
            <a:chExt cx="2241344" cy="1330656"/>
          </a:xfrm>
        </p:grpSpPr>
        <p:grpSp>
          <p:nvGrpSpPr>
            <p:cNvPr id="4950" name="Google Shape;4950;p61"/>
            <p:cNvGrpSpPr/>
            <p:nvPr/>
          </p:nvGrpSpPr>
          <p:grpSpPr>
            <a:xfrm>
              <a:off x="5296908" y="3937355"/>
              <a:ext cx="143198" cy="32380"/>
              <a:chOff x="5296908" y="3937355"/>
              <a:chExt cx="143198" cy="32380"/>
            </a:xfrm>
          </p:grpSpPr>
          <p:sp>
            <p:nvSpPr>
              <p:cNvPr id="4951" name="Google Shape;4951;p6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2" name="Google Shape;4952;p61"/>
              <p:cNvGrpSpPr/>
              <p:nvPr/>
            </p:nvGrpSpPr>
            <p:grpSpPr>
              <a:xfrm>
                <a:off x="5402331" y="3937355"/>
                <a:ext cx="37776" cy="32380"/>
                <a:chOff x="5402331" y="3937355"/>
                <a:chExt cx="37776" cy="32380"/>
              </a:xfrm>
            </p:grpSpPr>
            <p:sp>
              <p:nvSpPr>
                <p:cNvPr id="4953" name="Google Shape;4953;p6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61"/>
              <p:cNvGrpSpPr/>
              <p:nvPr/>
            </p:nvGrpSpPr>
            <p:grpSpPr>
              <a:xfrm>
                <a:off x="5296908" y="3937355"/>
                <a:ext cx="37783" cy="32380"/>
                <a:chOff x="5296908" y="3937355"/>
                <a:chExt cx="37783" cy="32380"/>
              </a:xfrm>
            </p:grpSpPr>
            <p:sp>
              <p:nvSpPr>
                <p:cNvPr id="4956" name="Google Shape;4956;p6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8" name="Google Shape;4958;p61"/>
            <p:cNvGrpSpPr/>
            <p:nvPr/>
          </p:nvGrpSpPr>
          <p:grpSpPr>
            <a:xfrm>
              <a:off x="4724163" y="3119631"/>
              <a:ext cx="120838" cy="84218"/>
              <a:chOff x="4724163" y="3119631"/>
              <a:chExt cx="120838" cy="84218"/>
            </a:xfrm>
          </p:grpSpPr>
          <p:grpSp>
            <p:nvGrpSpPr>
              <p:cNvPr id="4959" name="Google Shape;4959;p61"/>
              <p:cNvGrpSpPr/>
              <p:nvPr/>
            </p:nvGrpSpPr>
            <p:grpSpPr>
              <a:xfrm>
                <a:off x="4746712" y="3132773"/>
                <a:ext cx="86869" cy="56424"/>
                <a:chOff x="4746712" y="3132773"/>
                <a:chExt cx="86869" cy="56424"/>
              </a:xfrm>
            </p:grpSpPr>
            <p:sp>
              <p:nvSpPr>
                <p:cNvPr id="4960" name="Google Shape;4960;p6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61"/>
              <p:cNvGrpSpPr/>
              <p:nvPr/>
            </p:nvGrpSpPr>
            <p:grpSpPr>
              <a:xfrm>
                <a:off x="4773634" y="3143336"/>
                <a:ext cx="37776" cy="32451"/>
                <a:chOff x="4773634" y="3143336"/>
                <a:chExt cx="37776" cy="32451"/>
              </a:xfrm>
            </p:grpSpPr>
            <p:sp>
              <p:nvSpPr>
                <p:cNvPr id="4963" name="Google Shape;4963;p6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61"/>
              <p:cNvGrpSpPr/>
              <p:nvPr/>
            </p:nvGrpSpPr>
            <p:grpSpPr>
              <a:xfrm>
                <a:off x="4724163" y="3131248"/>
                <a:ext cx="37776" cy="32459"/>
                <a:chOff x="4724163" y="3131248"/>
                <a:chExt cx="37776" cy="32459"/>
              </a:xfrm>
            </p:grpSpPr>
            <p:sp>
              <p:nvSpPr>
                <p:cNvPr id="4966" name="Google Shape;4966;p6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8" name="Google Shape;4968;p61"/>
              <p:cNvGrpSpPr/>
              <p:nvPr/>
            </p:nvGrpSpPr>
            <p:grpSpPr>
              <a:xfrm>
                <a:off x="4755081" y="3176054"/>
                <a:ext cx="32357" cy="27795"/>
                <a:chOff x="4755081" y="3176054"/>
                <a:chExt cx="32357" cy="27795"/>
              </a:xfrm>
            </p:grpSpPr>
            <p:sp>
              <p:nvSpPr>
                <p:cNvPr id="4969" name="Google Shape;4969;p6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61"/>
              <p:cNvGrpSpPr/>
              <p:nvPr/>
            </p:nvGrpSpPr>
            <p:grpSpPr>
              <a:xfrm>
                <a:off x="4812550" y="3119631"/>
                <a:ext cx="32451" cy="27803"/>
                <a:chOff x="4812550" y="3119631"/>
                <a:chExt cx="32451" cy="27803"/>
              </a:xfrm>
            </p:grpSpPr>
            <p:sp>
              <p:nvSpPr>
                <p:cNvPr id="4972" name="Google Shape;4972;p6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4" name="Google Shape;4974;p61"/>
            <p:cNvGrpSpPr/>
            <p:nvPr/>
          </p:nvGrpSpPr>
          <p:grpSpPr>
            <a:xfrm>
              <a:off x="5382826" y="4027197"/>
              <a:ext cx="268967" cy="250422"/>
              <a:chOff x="5382826" y="4027197"/>
              <a:chExt cx="268967" cy="250422"/>
            </a:xfrm>
          </p:grpSpPr>
          <p:grpSp>
            <p:nvGrpSpPr>
              <p:cNvPr id="4975" name="Google Shape;4975;p61"/>
              <p:cNvGrpSpPr/>
              <p:nvPr/>
            </p:nvGrpSpPr>
            <p:grpSpPr>
              <a:xfrm>
                <a:off x="5405280" y="4042510"/>
                <a:ext cx="237570" cy="218647"/>
                <a:chOff x="5405280" y="4042510"/>
                <a:chExt cx="237570" cy="218647"/>
              </a:xfrm>
            </p:grpSpPr>
            <p:sp>
              <p:nvSpPr>
                <p:cNvPr id="4976" name="Google Shape;4976;p6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61"/>
              <p:cNvGrpSpPr/>
              <p:nvPr/>
            </p:nvGrpSpPr>
            <p:grpSpPr>
              <a:xfrm>
                <a:off x="5382826" y="4125549"/>
                <a:ext cx="37776" cy="32380"/>
                <a:chOff x="5382826" y="4125549"/>
                <a:chExt cx="37776" cy="32380"/>
              </a:xfrm>
            </p:grpSpPr>
            <p:sp>
              <p:nvSpPr>
                <p:cNvPr id="4983" name="Google Shape;4983;p6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61"/>
              <p:cNvGrpSpPr/>
              <p:nvPr/>
            </p:nvGrpSpPr>
            <p:grpSpPr>
              <a:xfrm>
                <a:off x="5475680" y="4195587"/>
                <a:ext cx="37783" cy="32364"/>
                <a:chOff x="5475680" y="4195587"/>
                <a:chExt cx="37783" cy="32364"/>
              </a:xfrm>
            </p:grpSpPr>
            <p:sp>
              <p:nvSpPr>
                <p:cNvPr id="4986" name="Google Shape;4986;p6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61"/>
              <p:cNvGrpSpPr/>
              <p:nvPr/>
            </p:nvGrpSpPr>
            <p:grpSpPr>
              <a:xfrm>
                <a:off x="5532575" y="4027197"/>
                <a:ext cx="33308" cy="32262"/>
                <a:chOff x="5532575" y="4027197"/>
                <a:chExt cx="33308" cy="32262"/>
              </a:xfrm>
            </p:grpSpPr>
            <p:sp>
              <p:nvSpPr>
                <p:cNvPr id="4989" name="Google Shape;4989;p6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61"/>
              <p:cNvGrpSpPr/>
              <p:nvPr/>
            </p:nvGrpSpPr>
            <p:grpSpPr>
              <a:xfrm>
                <a:off x="5590706" y="4245348"/>
                <a:ext cx="33497" cy="32270"/>
                <a:chOff x="5590706" y="4245348"/>
                <a:chExt cx="33497" cy="32270"/>
              </a:xfrm>
            </p:grpSpPr>
            <p:sp>
              <p:nvSpPr>
                <p:cNvPr id="4992" name="Google Shape;4992;p6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61"/>
              <p:cNvGrpSpPr/>
              <p:nvPr/>
            </p:nvGrpSpPr>
            <p:grpSpPr>
              <a:xfrm>
                <a:off x="5618681" y="4109677"/>
                <a:ext cx="33112" cy="32357"/>
                <a:chOff x="5618681" y="4109677"/>
                <a:chExt cx="33112" cy="32357"/>
              </a:xfrm>
            </p:grpSpPr>
            <p:sp>
              <p:nvSpPr>
                <p:cNvPr id="4995" name="Google Shape;4995;p6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7" name="Google Shape;4997;p61"/>
              <p:cNvGrpSpPr/>
              <p:nvPr/>
            </p:nvGrpSpPr>
            <p:grpSpPr>
              <a:xfrm>
                <a:off x="5479298" y="4128262"/>
                <a:ext cx="31405" cy="26906"/>
                <a:chOff x="5479298" y="4128262"/>
                <a:chExt cx="31405" cy="26906"/>
              </a:xfrm>
            </p:grpSpPr>
            <p:sp>
              <p:nvSpPr>
                <p:cNvPr id="4998" name="Google Shape;4998;p6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61"/>
              <p:cNvGrpSpPr/>
              <p:nvPr/>
            </p:nvGrpSpPr>
            <p:grpSpPr>
              <a:xfrm>
                <a:off x="5582903" y="4180116"/>
                <a:ext cx="31499" cy="26898"/>
                <a:chOff x="5582903" y="4180116"/>
                <a:chExt cx="31499" cy="26898"/>
              </a:xfrm>
            </p:grpSpPr>
            <p:sp>
              <p:nvSpPr>
                <p:cNvPr id="5001" name="Google Shape;5001;p6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3" name="Google Shape;5003;p61"/>
            <p:cNvGrpSpPr/>
            <p:nvPr/>
          </p:nvGrpSpPr>
          <p:grpSpPr>
            <a:xfrm>
              <a:off x="3977681" y="3230323"/>
              <a:ext cx="94584" cy="84085"/>
              <a:chOff x="3977681" y="3230323"/>
              <a:chExt cx="94584" cy="84085"/>
            </a:xfrm>
          </p:grpSpPr>
          <p:grpSp>
            <p:nvGrpSpPr>
              <p:cNvPr id="5004" name="Google Shape;5004;p61"/>
              <p:cNvGrpSpPr/>
              <p:nvPr/>
            </p:nvGrpSpPr>
            <p:grpSpPr>
              <a:xfrm>
                <a:off x="4000135" y="3243041"/>
                <a:ext cx="59570" cy="57186"/>
                <a:chOff x="4000135" y="3243041"/>
                <a:chExt cx="59570" cy="57186"/>
              </a:xfrm>
            </p:grpSpPr>
            <p:sp>
              <p:nvSpPr>
                <p:cNvPr id="5005" name="Google Shape;5005;p6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61"/>
              <p:cNvGrpSpPr/>
              <p:nvPr/>
            </p:nvGrpSpPr>
            <p:grpSpPr>
              <a:xfrm>
                <a:off x="3977681" y="3245872"/>
                <a:ext cx="37783" cy="32380"/>
                <a:chOff x="3977681" y="3245872"/>
                <a:chExt cx="37783" cy="32380"/>
              </a:xfrm>
            </p:grpSpPr>
            <p:sp>
              <p:nvSpPr>
                <p:cNvPr id="5009" name="Google Shape;5009;p6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61"/>
              <p:cNvGrpSpPr/>
              <p:nvPr/>
            </p:nvGrpSpPr>
            <p:grpSpPr>
              <a:xfrm>
                <a:off x="4040860" y="3262672"/>
                <a:ext cx="31405" cy="27001"/>
                <a:chOff x="4040860" y="3262672"/>
                <a:chExt cx="31405" cy="27001"/>
              </a:xfrm>
            </p:grpSpPr>
            <p:sp>
              <p:nvSpPr>
                <p:cNvPr id="5012" name="Google Shape;5012;p6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61"/>
              <p:cNvGrpSpPr/>
              <p:nvPr/>
            </p:nvGrpSpPr>
            <p:grpSpPr>
              <a:xfrm>
                <a:off x="4021072" y="3230323"/>
                <a:ext cx="31397" cy="26906"/>
                <a:chOff x="4021072" y="3230323"/>
                <a:chExt cx="31397" cy="26906"/>
              </a:xfrm>
            </p:grpSpPr>
            <p:sp>
              <p:nvSpPr>
                <p:cNvPr id="5015" name="Google Shape;5015;p6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61"/>
              <p:cNvGrpSpPr/>
              <p:nvPr/>
            </p:nvGrpSpPr>
            <p:grpSpPr>
              <a:xfrm>
                <a:off x="4001472" y="3287462"/>
                <a:ext cx="31499" cy="26945"/>
                <a:chOff x="4001472" y="3287462"/>
                <a:chExt cx="31499" cy="26945"/>
              </a:xfrm>
            </p:grpSpPr>
            <p:sp>
              <p:nvSpPr>
                <p:cNvPr id="5018" name="Google Shape;5018;p6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0" name="Google Shape;5020;p61"/>
            <p:cNvGrpSpPr/>
            <p:nvPr/>
          </p:nvGrpSpPr>
          <p:grpSpPr>
            <a:xfrm>
              <a:off x="4084715" y="3258865"/>
              <a:ext cx="184961" cy="137268"/>
              <a:chOff x="4084715" y="3258865"/>
              <a:chExt cx="184961" cy="137268"/>
            </a:xfrm>
          </p:grpSpPr>
          <p:grpSp>
            <p:nvGrpSpPr>
              <p:cNvPr id="5021" name="Google Shape;5021;p61"/>
              <p:cNvGrpSpPr/>
              <p:nvPr/>
            </p:nvGrpSpPr>
            <p:grpSpPr>
              <a:xfrm>
                <a:off x="4107453" y="3271583"/>
                <a:ext cx="153470" cy="110275"/>
                <a:chOff x="4107453" y="3271583"/>
                <a:chExt cx="153470" cy="110275"/>
              </a:xfrm>
            </p:grpSpPr>
            <p:sp>
              <p:nvSpPr>
                <p:cNvPr id="5022" name="Google Shape;5022;p6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1"/>
              <p:cNvGrpSpPr/>
              <p:nvPr/>
            </p:nvGrpSpPr>
            <p:grpSpPr>
              <a:xfrm>
                <a:off x="4136947" y="3258865"/>
                <a:ext cx="31499" cy="27001"/>
                <a:chOff x="4136947" y="3258865"/>
                <a:chExt cx="31499" cy="27001"/>
              </a:xfrm>
            </p:grpSpPr>
            <p:sp>
              <p:nvSpPr>
                <p:cNvPr id="5027" name="Google Shape;5027;p6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61"/>
              <p:cNvGrpSpPr/>
              <p:nvPr/>
            </p:nvGrpSpPr>
            <p:grpSpPr>
              <a:xfrm>
                <a:off x="4084715" y="3266478"/>
                <a:ext cx="31468" cy="26898"/>
                <a:chOff x="4084715" y="3266478"/>
                <a:chExt cx="31468" cy="26898"/>
              </a:xfrm>
            </p:grpSpPr>
            <p:sp>
              <p:nvSpPr>
                <p:cNvPr id="5030" name="Google Shape;5030;p6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1"/>
              <p:cNvGrpSpPr/>
              <p:nvPr/>
            </p:nvGrpSpPr>
            <p:grpSpPr>
              <a:xfrm>
                <a:off x="4159213" y="3279849"/>
                <a:ext cx="31405" cy="26945"/>
                <a:chOff x="4159213" y="3279849"/>
                <a:chExt cx="31405" cy="26945"/>
              </a:xfrm>
            </p:grpSpPr>
            <p:sp>
              <p:nvSpPr>
                <p:cNvPr id="5033" name="Google Shape;5033;p6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61"/>
              <p:cNvGrpSpPr/>
              <p:nvPr/>
            </p:nvGrpSpPr>
            <p:grpSpPr>
              <a:xfrm>
                <a:off x="4201550" y="3266502"/>
                <a:ext cx="31405" cy="26883"/>
                <a:chOff x="4201550" y="3266502"/>
                <a:chExt cx="31405" cy="26883"/>
              </a:xfrm>
            </p:grpSpPr>
            <p:sp>
              <p:nvSpPr>
                <p:cNvPr id="5036" name="Google Shape;5036;p6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61"/>
              <p:cNvGrpSpPr/>
              <p:nvPr/>
            </p:nvGrpSpPr>
            <p:grpSpPr>
              <a:xfrm>
                <a:off x="4201550" y="3338278"/>
                <a:ext cx="31405" cy="26930"/>
                <a:chOff x="4201550" y="3338278"/>
                <a:chExt cx="31405" cy="26930"/>
              </a:xfrm>
            </p:grpSpPr>
            <p:sp>
              <p:nvSpPr>
                <p:cNvPr id="5039" name="Google Shape;5039;p6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1"/>
              <p:cNvGrpSpPr/>
              <p:nvPr/>
            </p:nvGrpSpPr>
            <p:grpSpPr>
              <a:xfrm>
                <a:off x="4238272" y="3369132"/>
                <a:ext cx="31405" cy="27001"/>
                <a:chOff x="4238272" y="3369132"/>
                <a:chExt cx="31405" cy="27001"/>
              </a:xfrm>
            </p:grpSpPr>
            <p:sp>
              <p:nvSpPr>
                <p:cNvPr id="5042" name="Google Shape;5042;p6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4" name="Google Shape;5044;p61"/>
            <p:cNvGrpSpPr/>
            <p:nvPr/>
          </p:nvGrpSpPr>
          <p:grpSpPr>
            <a:xfrm>
              <a:off x="4068639" y="3200169"/>
              <a:ext cx="77643" cy="37272"/>
              <a:chOff x="4068639" y="3200169"/>
              <a:chExt cx="77643" cy="37272"/>
            </a:xfrm>
          </p:grpSpPr>
          <p:sp>
            <p:nvSpPr>
              <p:cNvPr id="5045" name="Google Shape;5045;p6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6" name="Google Shape;5046;p61"/>
              <p:cNvGrpSpPr/>
              <p:nvPr/>
            </p:nvGrpSpPr>
            <p:grpSpPr>
              <a:xfrm>
                <a:off x="4114878" y="3200169"/>
                <a:ext cx="31405" cy="26993"/>
                <a:chOff x="4114878" y="3200169"/>
                <a:chExt cx="31405" cy="26993"/>
              </a:xfrm>
            </p:grpSpPr>
            <p:sp>
              <p:nvSpPr>
                <p:cNvPr id="5047" name="Google Shape;5047;p6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61"/>
              <p:cNvGrpSpPr/>
              <p:nvPr/>
            </p:nvGrpSpPr>
            <p:grpSpPr>
              <a:xfrm>
                <a:off x="4068639" y="3210535"/>
                <a:ext cx="31499" cy="26906"/>
                <a:chOff x="4068639" y="3210535"/>
                <a:chExt cx="31499" cy="26906"/>
              </a:xfrm>
            </p:grpSpPr>
            <p:sp>
              <p:nvSpPr>
                <p:cNvPr id="5050" name="Google Shape;5050;p6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2" name="Google Shape;5052;p61"/>
            <p:cNvGrpSpPr/>
            <p:nvPr/>
          </p:nvGrpSpPr>
          <p:grpSpPr>
            <a:xfrm>
              <a:off x="3869702" y="3066935"/>
              <a:ext cx="382664" cy="190294"/>
              <a:chOff x="3869702" y="3066935"/>
              <a:chExt cx="382664" cy="190294"/>
            </a:xfrm>
          </p:grpSpPr>
          <p:grpSp>
            <p:nvGrpSpPr>
              <p:cNvPr id="5053" name="Google Shape;5053;p61"/>
              <p:cNvGrpSpPr/>
              <p:nvPr/>
            </p:nvGrpSpPr>
            <p:grpSpPr>
              <a:xfrm>
                <a:off x="3888633" y="3082351"/>
                <a:ext cx="351172" cy="160698"/>
                <a:chOff x="3888633" y="3082351"/>
                <a:chExt cx="351172" cy="160698"/>
              </a:xfrm>
            </p:grpSpPr>
            <p:sp>
              <p:nvSpPr>
                <p:cNvPr id="5054" name="Google Shape;5054;p6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61"/>
              <p:cNvGrpSpPr/>
              <p:nvPr/>
            </p:nvGrpSpPr>
            <p:grpSpPr>
              <a:xfrm>
                <a:off x="4143703" y="3066935"/>
                <a:ext cx="37783" cy="32357"/>
                <a:chOff x="4143703" y="3066935"/>
                <a:chExt cx="37783" cy="32357"/>
              </a:xfrm>
            </p:grpSpPr>
            <p:sp>
              <p:nvSpPr>
                <p:cNvPr id="5061" name="Google Shape;5061;p6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61"/>
              <p:cNvGrpSpPr/>
              <p:nvPr/>
            </p:nvGrpSpPr>
            <p:grpSpPr>
              <a:xfrm>
                <a:off x="4044565" y="3103563"/>
                <a:ext cx="37783" cy="32451"/>
                <a:chOff x="4044565" y="3103563"/>
                <a:chExt cx="37783" cy="32451"/>
              </a:xfrm>
            </p:grpSpPr>
            <p:sp>
              <p:nvSpPr>
                <p:cNvPr id="5064" name="Google Shape;5064;p6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61"/>
              <p:cNvGrpSpPr/>
              <p:nvPr/>
            </p:nvGrpSpPr>
            <p:grpSpPr>
              <a:xfrm>
                <a:off x="4017454" y="3188237"/>
                <a:ext cx="37776" cy="32357"/>
                <a:chOff x="4017454" y="3188237"/>
                <a:chExt cx="37776" cy="32357"/>
              </a:xfrm>
            </p:grpSpPr>
            <p:sp>
              <p:nvSpPr>
                <p:cNvPr id="5067" name="Google Shape;5067;p6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1"/>
              <p:cNvGrpSpPr/>
              <p:nvPr/>
            </p:nvGrpSpPr>
            <p:grpSpPr>
              <a:xfrm>
                <a:off x="3921548" y="3157509"/>
                <a:ext cx="37783" cy="32357"/>
                <a:chOff x="3921548" y="3157509"/>
                <a:chExt cx="37783" cy="32357"/>
              </a:xfrm>
            </p:grpSpPr>
            <p:sp>
              <p:nvSpPr>
                <p:cNvPr id="5070" name="Google Shape;5070;p6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61"/>
              <p:cNvGrpSpPr/>
              <p:nvPr/>
            </p:nvGrpSpPr>
            <p:grpSpPr>
              <a:xfrm>
                <a:off x="3939056" y="3211620"/>
                <a:ext cx="37783" cy="32380"/>
                <a:chOff x="3939056" y="3211620"/>
                <a:chExt cx="37783" cy="32380"/>
              </a:xfrm>
            </p:grpSpPr>
            <p:sp>
              <p:nvSpPr>
                <p:cNvPr id="5073" name="Google Shape;5073;p6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61"/>
              <p:cNvGrpSpPr/>
              <p:nvPr/>
            </p:nvGrpSpPr>
            <p:grpSpPr>
              <a:xfrm>
                <a:off x="4176240" y="3136965"/>
                <a:ext cx="31405" cy="26930"/>
                <a:chOff x="4176240" y="3136965"/>
                <a:chExt cx="31405" cy="26930"/>
              </a:xfrm>
            </p:grpSpPr>
            <p:sp>
              <p:nvSpPr>
                <p:cNvPr id="5076" name="Google Shape;5076;p6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1"/>
              <p:cNvGrpSpPr/>
              <p:nvPr/>
            </p:nvGrpSpPr>
            <p:grpSpPr>
              <a:xfrm>
                <a:off x="4133148" y="3152593"/>
                <a:ext cx="31499" cy="27001"/>
                <a:chOff x="4133148" y="3152593"/>
                <a:chExt cx="31499" cy="27001"/>
              </a:xfrm>
            </p:grpSpPr>
            <p:sp>
              <p:nvSpPr>
                <p:cNvPr id="5079" name="Google Shape;5079;p6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1"/>
              <p:cNvGrpSpPr/>
              <p:nvPr/>
            </p:nvGrpSpPr>
            <p:grpSpPr>
              <a:xfrm>
                <a:off x="4220866" y="3073534"/>
                <a:ext cx="31499" cy="26898"/>
                <a:chOff x="4220866" y="3073534"/>
                <a:chExt cx="31499" cy="26898"/>
              </a:xfrm>
            </p:grpSpPr>
            <p:sp>
              <p:nvSpPr>
                <p:cNvPr id="5082" name="Google Shape;5082;p6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61"/>
              <p:cNvGrpSpPr/>
              <p:nvPr/>
            </p:nvGrpSpPr>
            <p:grpSpPr>
              <a:xfrm>
                <a:off x="3869702" y="3230323"/>
                <a:ext cx="31499" cy="26906"/>
                <a:chOff x="3869702" y="3230323"/>
                <a:chExt cx="31499" cy="26906"/>
              </a:xfrm>
            </p:grpSpPr>
            <p:sp>
              <p:nvSpPr>
                <p:cNvPr id="5085" name="Google Shape;5085;p6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7" name="Google Shape;5087;p61"/>
            <p:cNvGrpSpPr/>
            <p:nvPr/>
          </p:nvGrpSpPr>
          <p:grpSpPr>
            <a:xfrm>
              <a:off x="4271383" y="3065882"/>
              <a:ext cx="304556" cy="341663"/>
              <a:chOff x="4271383" y="3065882"/>
              <a:chExt cx="304556" cy="341663"/>
            </a:xfrm>
          </p:grpSpPr>
          <p:grpSp>
            <p:nvGrpSpPr>
              <p:cNvPr id="5088" name="Google Shape;5088;p61"/>
              <p:cNvGrpSpPr/>
              <p:nvPr/>
            </p:nvGrpSpPr>
            <p:grpSpPr>
              <a:xfrm>
                <a:off x="4293838" y="3078639"/>
                <a:ext cx="269353" cy="311973"/>
                <a:chOff x="4293838" y="3078639"/>
                <a:chExt cx="269353" cy="311973"/>
              </a:xfrm>
            </p:grpSpPr>
            <p:sp>
              <p:nvSpPr>
                <p:cNvPr id="5089" name="Google Shape;5089;p6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61"/>
              <p:cNvGrpSpPr/>
              <p:nvPr/>
            </p:nvGrpSpPr>
            <p:grpSpPr>
              <a:xfrm>
                <a:off x="4538164" y="3342061"/>
                <a:ext cx="37776" cy="32380"/>
                <a:chOff x="4538164" y="3342061"/>
                <a:chExt cx="37776" cy="32380"/>
              </a:xfrm>
            </p:grpSpPr>
            <p:sp>
              <p:nvSpPr>
                <p:cNvPr id="5107" name="Google Shape;5107;p6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1"/>
              <p:cNvGrpSpPr/>
              <p:nvPr/>
            </p:nvGrpSpPr>
            <p:grpSpPr>
              <a:xfrm>
                <a:off x="4271383" y="3194742"/>
                <a:ext cx="37783" cy="32420"/>
                <a:chOff x="4271383" y="3194742"/>
                <a:chExt cx="37783" cy="32420"/>
              </a:xfrm>
            </p:grpSpPr>
            <p:sp>
              <p:nvSpPr>
                <p:cNvPr id="5110" name="Google Shape;5110;p6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2" name="Google Shape;5112;p61"/>
              <p:cNvGrpSpPr/>
              <p:nvPr/>
            </p:nvGrpSpPr>
            <p:grpSpPr>
              <a:xfrm>
                <a:off x="4284416" y="3084058"/>
                <a:ext cx="37783" cy="32357"/>
                <a:chOff x="4284416" y="3084058"/>
                <a:chExt cx="37783" cy="32357"/>
              </a:xfrm>
            </p:grpSpPr>
            <p:sp>
              <p:nvSpPr>
                <p:cNvPr id="5113" name="Google Shape;5113;p6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61"/>
              <p:cNvGrpSpPr/>
              <p:nvPr/>
            </p:nvGrpSpPr>
            <p:grpSpPr>
              <a:xfrm>
                <a:off x="4478697" y="3297561"/>
                <a:ext cx="37776" cy="32451"/>
                <a:chOff x="4478697" y="3297561"/>
                <a:chExt cx="37776" cy="32451"/>
              </a:xfrm>
            </p:grpSpPr>
            <p:sp>
              <p:nvSpPr>
                <p:cNvPr id="5116" name="Google Shape;5116;p6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61"/>
              <p:cNvGrpSpPr/>
              <p:nvPr/>
            </p:nvGrpSpPr>
            <p:grpSpPr>
              <a:xfrm>
                <a:off x="4411813" y="3331711"/>
                <a:ext cx="37776" cy="32451"/>
                <a:chOff x="4411813" y="3331711"/>
                <a:chExt cx="37776" cy="32451"/>
              </a:xfrm>
            </p:grpSpPr>
            <p:sp>
              <p:nvSpPr>
                <p:cNvPr id="5119" name="Google Shape;5119;p6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61"/>
              <p:cNvGrpSpPr/>
              <p:nvPr/>
            </p:nvGrpSpPr>
            <p:grpSpPr>
              <a:xfrm>
                <a:off x="4337984" y="3375188"/>
                <a:ext cx="37776" cy="32357"/>
                <a:chOff x="4337984" y="3375188"/>
                <a:chExt cx="37776" cy="32357"/>
              </a:xfrm>
            </p:grpSpPr>
            <p:sp>
              <p:nvSpPr>
                <p:cNvPr id="5122" name="Google Shape;5122;p6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4" name="Google Shape;5124;p61"/>
              <p:cNvGrpSpPr/>
              <p:nvPr/>
            </p:nvGrpSpPr>
            <p:grpSpPr>
              <a:xfrm>
                <a:off x="4494867" y="3090530"/>
                <a:ext cx="37878" cy="32451"/>
                <a:chOff x="4494867" y="3090530"/>
                <a:chExt cx="37878" cy="32451"/>
              </a:xfrm>
            </p:grpSpPr>
            <p:sp>
              <p:nvSpPr>
                <p:cNvPr id="5125" name="Google Shape;5125;p6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7" name="Google Shape;5127;p61"/>
              <p:cNvGrpSpPr/>
              <p:nvPr/>
            </p:nvGrpSpPr>
            <p:grpSpPr>
              <a:xfrm>
                <a:off x="4525124" y="3207774"/>
                <a:ext cx="37783" cy="32420"/>
                <a:chOff x="4525124" y="3207774"/>
                <a:chExt cx="37783" cy="32420"/>
              </a:xfrm>
            </p:grpSpPr>
            <p:sp>
              <p:nvSpPr>
                <p:cNvPr id="5128" name="Google Shape;5128;p6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1"/>
              <p:cNvGrpSpPr/>
              <p:nvPr/>
            </p:nvGrpSpPr>
            <p:grpSpPr>
              <a:xfrm>
                <a:off x="4440544" y="3176479"/>
                <a:ext cx="31499" cy="26898"/>
                <a:chOff x="4440544" y="3176479"/>
                <a:chExt cx="31499" cy="26898"/>
              </a:xfrm>
            </p:grpSpPr>
            <p:sp>
              <p:nvSpPr>
                <p:cNvPr id="5131" name="Google Shape;5131;p6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61"/>
              <p:cNvGrpSpPr/>
              <p:nvPr/>
            </p:nvGrpSpPr>
            <p:grpSpPr>
              <a:xfrm>
                <a:off x="4350545" y="3156400"/>
                <a:ext cx="31405" cy="27001"/>
                <a:chOff x="4350545" y="3156400"/>
                <a:chExt cx="31405" cy="27001"/>
              </a:xfrm>
            </p:grpSpPr>
            <p:sp>
              <p:nvSpPr>
                <p:cNvPr id="5134" name="Google Shape;5134;p6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61"/>
              <p:cNvGrpSpPr/>
              <p:nvPr/>
            </p:nvGrpSpPr>
            <p:grpSpPr>
              <a:xfrm>
                <a:off x="4376703" y="3255058"/>
                <a:ext cx="31405" cy="27001"/>
                <a:chOff x="4376703" y="3255058"/>
                <a:chExt cx="31405" cy="27001"/>
              </a:xfrm>
            </p:grpSpPr>
            <p:sp>
              <p:nvSpPr>
                <p:cNvPr id="5137" name="Google Shape;5137;p6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61"/>
              <p:cNvGrpSpPr/>
              <p:nvPr/>
            </p:nvGrpSpPr>
            <p:grpSpPr>
              <a:xfrm>
                <a:off x="4331322" y="3283656"/>
                <a:ext cx="31405" cy="26945"/>
                <a:chOff x="4331322" y="3283656"/>
                <a:chExt cx="31405" cy="26945"/>
              </a:xfrm>
            </p:grpSpPr>
            <p:sp>
              <p:nvSpPr>
                <p:cNvPr id="5140" name="Google Shape;5140;p6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61"/>
              <p:cNvGrpSpPr/>
              <p:nvPr/>
            </p:nvGrpSpPr>
            <p:grpSpPr>
              <a:xfrm>
                <a:off x="4380510" y="3065882"/>
                <a:ext cx="31405" cy="26938"/>
                <a:chOff x="4380510" y="3065882"/>
                <a:chExt cx="31405" cy="26938"/>
              </a:xfrm>
            </p:grpSpPr>
            <p:sp>
              <p:nvSpPr>
                <p:cNvPr id="5143" name="Google Shape;5143;p6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5" name="Google Shape;5145;p61"/>
            <p:cNvGrpSpPr/>
            <p:nvPr/>
          </p:nvGrpSpPr>
          <p:grpSpPr>
            <a:xfrm>
              <a:off x="4558998" y="3188237"/>
              <a:ext cx="1280131" cy="1052746"/>
              <a:chOff x="4558998" y="3188237"/>
              <a:chExt cx="1280131" cy="1052746"/>
            </a:xfrm>
          </p:grpSpPr>
          <p:sp>
            <p:nvSpPr>
              <p:cNvPr id="5146" name="Google Shape;5146;p6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7" name="Google Shape;5147;p61"/>
              <p:cNvGrpSpPr/>
              <p:nvPr/>
            </p:nvGrpSpPr>
            <p:grpSpPr>
              <a:xfrm>
                <a:off x="4579164" y="3203653"/>
                <a:ext cx="1244833" cy="1020397"/>
                <a:chOff x="4579164" y="3203653"/>
                <a:chExt cx="1244833" cy="1020397"/>
              </a:xfrm>
            </p:grpSpPr>
            <p:sp>
              <p:nvSpPr>
                <p:cNvPr id="5148" name="Google Shape;5148;p6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0" name="Google Shape;5150;p61"/>
                <p:cNvGrpSpPr/>
                <p:nvPr/>
              </p:nvGrpSpPr>
              <p:grpSpPr>
                <a:xfrm>
                  <a:off x="4579164" y="3203653"/>
                  <a:ext cx="1244833" cy="1020397"/>
                  <a:chOff x="4579164" y="3203653"/>
                  <a:chExt cx="1244833" cy="1020397"/>
                </a:xfrm>
              </p:grpSpPr>
              <p:sp>
                <p:nvSpPr>
                  <p:cNvPr id="5151" name="Google Shape;5151;p6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3" name="Google Shape;5153;p61"/>
                  <p:cNvGrpSpPr/>
                  <p:nvPr/>
                </p:nvGrpSpPr>
                <p:grpSpPr>
                  <a:xfrm>
                    <a:off x="4579164" y="3203653"/>
                    <a:ext cx="1244833" cy="1020397"/>
                    <a:chOff x="4579164" y="3203653"/>
                    <a:chExt cx="1244833" cy="1020397"/>
                  </a:xfrm>
                </p:grpSpPr>
                <p:sp>
                  <p:nvSpPr>
                    <p:cNvPr id="5154" name="Google Shape;5154;p6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2" name="Google Shape;5162;p61"/>
                    <p:cNvGrpSpPr/>
                    <p:nvPr/>
                  </p:nvGrpSpPr>
                  <p:grpSpPr>
                    <a:xfrm>
                      <a:off x="4579164" y="3203653"/>
                      <a:ext cx="1244833" cy="1020397"/>
                      <a:chOff x="4579164" y="3203653"/>
                      <a:chExt cx="1244833" cy="1020397"/>
                    </a:xfrm>
                  </p:grpSpPr>
                  <p:sp>
                    <p:nvSpPr>
                      <p:cNvPr id="5163" name="Google Shape;5163;p6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7" name="Google Shape;5177;p61"/>
                      <p:cNvGrpSpPr/>
                      <p:nvPr/>
                    </p:nvGrpSpPr>
                    <p:grpSpPr>
                      <a:xfrm>
                        <a:off x="4579164" y="3203653"/>
                        <a:ext cx="1244833" cy="1020397"/>
                        <a:chOff x="4579164" y="3203653"/>
                        <a:chExt cx="1244833" cy="1020397"/>
                      </a:xfrm>
                    </p:grpSpPr>
                    <p:sp>
                      <p:nvSpPr>
                        <p:cNvPr id="5178" name="Google Shape;5178;p6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2" name="Google Shape;5202;p61"/>
                        <p:cNvGrpSpPr/>
                        <p:nvPr/>
                      </p:nvGrpSpPr>
                      <p:grpSpPr>
                        <a:xfrm>
                          <a:off x="4579164" y="3203653"/>
                          <a:ext cx="1244833" cy="1020397"/>
                          <a:chOff x="4579164" y="3203653"/>
                          <a:chExt cx="1244833" cy="1020397"/>
                        </a:xfrm>
                      </p:grpSpPr>
                      <p:sp>
                        <p:nvSpPr>
                          <p:cNvPr id="5203" name="Google Shape;5203;p6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4" name="Google Shape;5204;p61"/>
                          <p:cNvGrpSpPr/>
                          <p:nvPr/>
                        </p:nvGrpSpPr>
                        <p:grpSpPr>
                          <a:xfrm>
                            <a:off x="4579164" y="3203653"/>
                            <a:ext cx="1244833" cy="1020397"/>
                            <a:chOff x="4579164" y="3203653"/>
                            <a:chExt cx="1244833" cy="1020397"/>
                          </a:xfrm>
                        </p:grpSpPr>
                        <p:sp>
                          <p:nvSpPr>
                            <p:cNvPr id="5205" name="Google Shape;5205;p6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1"/>
                            <p:cNvGrpSpPr/>
                            <p:nvPr/>
                          </p:nvGrpSpPr>
                          <p:grpSpPr>
                            <a:xfrm>
                              <a:off x="4579164" y="3203653"/>
                              <a:ext cx="1244833" cy="1020397"/>
                              <a:chOff x="4579164" y="3203653"/>
                              <a:chExt cx="1244833" cy="1020397"/>
                            </a:xfrm>
                          </p:grpSpPr>
                          <p:sp>
                            <p:nvSpPr>
                              <p:cNvPr id="5213" name="Google Shape;5213;p6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6" name="Google Shape;5226;p61"/>
                              <p:cNvGrpSpPr/>
                              <p:nvPr/>
                            </p:nvGrpSpPr>
                            <p:grpSpPr>
                              <a:xfrm>
                                <a:off x="4579164" y="3203653"/>
                                <a:ext cx="1244833" cy="1020397"/>
                                <a:chOff x="4579164" y="3203653"/>
                                <a:chExt cx="1244833" cy="1020397"/>
                              </a:xfrm>
                            </p:grpSpPr>
                            <p:sp>
                              <p:nvSpPr>
                                <p:cNvPr id="5227" name="Google Shape;5227;p6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4" name="Google Shape;5234;p61"/>
                                <p:cNvGrpSpPr/>
                                <p:nvPr/>
                              </p:nvGrpSpPr>
                              <p:grpSpPr>
                                <a:xfrm>
                                  <a:off x="4579164" y="3203653"/>
                                  <a:ext cx="1244833" cy="1020397"/>
                                  <a:chOff x="4579164" y="3203653"/>
                                  <a:chExt cx="1244833" cy="1020397"/>
                                </a:xfrm>
                              </p:grpSpPr>
                              <p:sp>
                                <p:nvSpPr>
                                  <p:cNvPr id="5235" name="Google Shape;5235;p6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0" name="Google Shape;5240;p61"/>
                                  <p:cNvGrpSpPr/>
                                  <p:nvPr/>
                                </p:nvGrpSpPr>
                                <p:grpSpPr>
                                  <a:xfrm>
                                    <a:off x="4579164" y="3203653"/>
                                    <a:ext cx="1244833" cy="1020397"/>
                                    <a:chOff x="4579164" y="3203653"/>
                                    <a:chExt cx="1244833" cy="1020397"/>
                                  </a:xfrm>
                                </p:grpSpPr>
                                <p:sp>
                                  <p:nvSpPr>
                                    <p:cNvPr id="5241" name="Google Shape;5241;p6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245" name="Google Shape;5245;p6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48" name="Google Shape;5248;p6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49" name="Google Shape;5249;p61"/>
              <p:cNvGrpSpPr/>
              <p:nvPr/>
            </p:nvGrpSpPr>
            <p:grpSpPr>
              <a:xfrm>
                <a:off x="4595437" y="3598775"/>
                <a:ext cx="37776" cy="32451"/>
                <a:chOff x="4595437" y="3598775"/>
                <a:chExt cx="37776" cy="32451"/>
              </a:xfrm>
            </p:grpSpPr>
            <p:sp>
              <p:nvSpPr>
                <p:cNvPr id="5250" name="Google Shape;5250;p6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61"/>
              <p:cNvGrpSpPr/>
              <p:nvPr/>
            </p:nvGrpSpPr>
            <p:grpSpPr>
              <a:xfrm>
                <a:off x="4641864" y="3524443"/>
                <a:ext cx="37776" cy="32380"/>
                <a:chOff x="4641864" y="3524443"/>
                <a:chExt cx="37776" cy="32380"/>
              </a:xfrm>
            </p:grpSpPr>
            <p:sp>
              <p:nvSpPr>
                <p:cNvPr id="5253" name="Google Shape;5253;p6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61"/>
              <p:cNvGrpSpPr/>
              <p:nvPr/>
            </p:nvGrpSpPr>
            <p:grpSpPr>
              <a:xfrm>
                <a:off x="4648431" y="3893901"/>
                <a:ext cx="37776" cy="32357"/>
                <a:chOff x="4648431" y="3893901"/>
                <a:chExt cx="37776" cy="32357"/>
              </a:xfrm>
            </p:grpSpPr>
            <p:sp>
              <p:nvSpPr>
                <p:cNvPr id="5256" name="Google Shape;5256;p6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61"/>
              <p:cNvGrpSpPr/>
              <p:nvPr/>
            </p:nvGrpSpPr>
            <p:grpSpPr>
              <a:xfrm>
                <a:off x="4567752" y="3722908"/>
                <a:ext cx="37870" cy="32380"/>
                <a:chOff x="4567752" y="3722908"/>
                <a:chExt cx="37870" cy="32380"/>
              </a:xfrm>
            </p:grpSpPr>
            <p:sp>
              <p:nvSpPr>
                <p:cNvPr id="5259" name="Google Shape;5259;p6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1" name="Google Shape;5261;p61"/>
              <p:cNvGrpSpPr/>
              <p:nvPr/>
            </p:nvGrpSpPr>
            <p:grpSpPr>
              <a:xfrm>
                <a:off x="4617506" y="3652052"/>
                <a:ext cx="37783" cy="32357"/>
                <a:chOff x="4617506" y="3652052"/>
                <a:chExt cx="37783" cy="32357"/>
              </a:xfrm>
            </p:grpSpPr>
            <p:sp>
              <p:nvSpPr>
                <p:cNvPr id="5262" name="Google Shape;5262;p6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61"/>
              <p:cNvGrpSpPr/>
              <p:nvPr/>
            </p:nvGrpSpPr>
            <p:grpSpPr>
              <a:xfrm>
                <a:off x="4739005" y="3554149"/>
                <a:ext cx="37870" cy="32357"/>
                <a:chOff x="4739005" y="3554149"/>
                <a:chExt cx="37870" cy="32357"/>
              </a:xfrm>
            </p:grpSpPr>
            <p:sp>
              <p:nvSpPr>
                <p:cNvPr id="5265" name="Google Shape;5265;p6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61"/>
              <p:cNvGrpSpPr/>
              <p:nvPr/>
            </p:nvGrpSpPr>
            <p:grpSpPr>
              <a:xfrm>
                <a:off x="4806557" y="3630258"/>
                <a:ext cx="37776" cy="32364"/>
                <a:chOff x="4806557" y="3630258"/>
                <a:chExt cx="37776" cy="32364"/>
              </a:xfrm>
            </p:grpSpPr>
            <p:sp>
              <p:nvSpPr>
                <p:cNvPr id="5268" name="Google Shape;5268;p6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0" name="Google Shape;5270;p61"/>
              <p:cNvGrpSpPr/>
              <p:nvPr/>
            </p:nvGrpSpPr>
            <p:grpSpPr>
              <a:xfrm>
                <a:off x="4737007" y="4004357"/>
                <a:ext cx="37870" cy="32357"/>
                <a:chOff x="4737007" y="4004357"/>
                <a:chExt cx="37870" cy="32357"/>
              </a:xfrm>
            </p:grpSpPr>
            <p:sp>
              <p:nvSpPr>
                <p:cNvPr id="5271" name="Google Shape;5271;p6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61"/>
              <p:cNvGrpSpPr/>
              <p:nvPr/>
            </p:nvGrpSpPr>
            <p:grpSpPr>
              <a:xfrm>
                <a:off x="4773634" y="4208627"/>
                <a:ext cx="37776" cy="32357"/>
                <a:chOff x="4773634" y="4208627"/>
                <a:chExt cx="37776" cy="32357"/>
              </a:xfrm>
            </p:grpSpPr>
            <p:sp>
              <p:nvSpPr>
                <p:cNvPr id="5274" name="Google Shape;5274;p6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6" name="Google Shape;5276;p61"/>
              <p:cNvGrpSpPr/>
              <p:nvPr/>
            </p:nvGrpSpPr>
            <p:grpSpPr>
              <a:xfrm>
                <a:off x="4888282" y="4074764"/>
                <a:ext cx="37776" cy="32451"/>
                <a:chOff x="4888282" y="4074764"/>
                <a:chExt cx="37776" cy="32451"/>
              </a:xfrm>
            </p:grpSpPr>
            <p:sp>
              <p:nvSpPr>
                <p:cNvPr id="5277" name="Google Shape;5277;p6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61"/>
              <p:cNvGrpSpPr/>
              <p:nvPr/>
            </p:nvGrpSpPr>
            <p:grpSpPr>
              <a:xfrm>
                <a:off x="4901315" y="3804271"/>
                <a:ext cx="37776" cy="32364"/>
                <a:chOff x="4901315" y="3804271"/>
                <a:chExt cx="37776" cy="32364"/>
              </a:xfrm>
            </p:grpSpPr>
            <p:sp>
              <p:nvSpPr>
                <p:cNvPr id="5280" name="Google Shape;5280;p6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61"/>
              <p:cNvGrpSpPr/>
              <p:nvPr/>
            </p:nvGrpSpPr>
            <p:grpSpPr>
              <a:xfrm>
                <a:off x="4866394" y="3715035"/>
                <a:ext cx="37846" cy="32357"/>
                <a:chOff x="4866394" y="3715035"/>
                <a:chExt cx="37846" cy="32357"/>
              </a:xfrm>
            </p:grpSpPr>
            <p:sp>
              <p:nvSpPr>
                <p:cNvPr id="5283" name="Google Shape;5283;p6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5" name="Google Shape;5285;p61"/>
              <p:cNvGrpSpPr/>
              <p:nvPr/>
            </p:nvGrpSpPr>
            <p:grpSpPr>
              <a:xfrm>
                <a:off x="4979233" y="3839798"/>
                <a:ext cx="37878" cy="32420"/>
                <a:chOff x="4979233" y="3839798"/>
                <a:chExt cx="37878" cy="32420"/>
              </a:xfrm>
            </p:grpSpPr>
            <p:sp>
              <p:nvSpPr>
                <p:cNvPr id="5286" name="Google Shape;5286;p6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1"/>
              <p:cNvGrpSpPr/>
              <p:nvPr/>
            </p:nvGrpSpPr>
            <p:grpSpPr>
              <a:xfrm>
                <a:off x="4790662" y="3679147"/>
                <a:ext cx="37783" cy="32380"/>
                <a:chOff x="4790662" y="3679147"/>
                <a:chExt cx="37783" cy="32380"/>
              </a:xfrm>
            </p:grpSpPr>
            <p:sp>
              <p:nvSpPr>
                <p:cNvPr id="5289" name="Google Shape;5289;p6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1"/>
              <p:cNvGrpSpPr/>
              <p:nvPr/>
            </p:nvGrpSpPr>
            <p:grpSpPr>
              <a:xfrm>
                <a:off x="4857263" y="3557861"/>
                <a:ext cx="37776" cy="32357"/>
                <a:chOff x="4857263" y="3557861"/>
                <a:chExt cx="37776" cy="32357"/>
              </a:xfrm>
            </p:grpSpPr>
            <p:sp>
              <p:nvSpPr>
                <p:cNvPr id="5292" name="Google Shape;5292;p6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61"/>
              <p:cNvGrpSpPr/>
              <p:nvPr/>
            </p:nvGrpSpPr>
            <p:grpSpPr>
              <a:xfrm>
                <a:off x="4883902" y="3648033"/>
                <a:ext cx="37783" cy="32380"/>
                <a:chOff x="4883902" y="3648033"/>
                <a:chExt cx="37783" cy="32380"/>
              </a:xfrm>
            </p:grpSpPr>
            <p:sp>
              <p:nvSpPr>
                <p:cNvPr id="5295" name="Google Shape;5295;p6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61"/>
              <p:cNvGrpSpPr/>
              <p:nvPr/>
            </p:nvGrpSpPr>
            <p:grpSpPr>
              <a:xfrm>
                <a:off x="4907780" y="3347220"/>
                <a:ext cx="37878" cy="32357"/>
                <a:chOff x="4907780" y="3347220"/>
                <a:chExt cx="37878" cy="32357"/>
              </a:xfrm>
            </p:grpSpPr>
            <p:sp>
              <p:nvSpPr>
                <p:cNvPr id="5298" name="Google Shape;5298;p6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61"/>
              <p:cNvGrpSpPr/>
              <p:nvPr/>
            </p:nvGrpSpPr>
            <p:grpSpPr>
              <a:xfrm>
                <a:off x="5065048" y="3738150"/>
                <a:ext cx="37783" cy="32364"/>
                <a:chOff x="5065048" y="3738150"/>
                <a:chExt cx="37783" cy="32364"/>
              </a:xfrm>
            </p:grpSpPr>
            <p:sp>
              <p:nvSpPr>
                <p:cNvPr id="5301" name="Google Shape;5301;p6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1"/>
              <p:cNvGrpSpPr/>
              <p:nvPr/>
            </p:nvGrpSpPr>
            <p:grpSpPr>
              <a:xfrm>
                <a:off x="5071616" y="3284615"/>
                <a:ext cx="37783" cy="32357"/>
                <a:chOff x="5071616" y="3284615"/>
                <a:chExt cx="37783" cy="32357"/>
              </a:xfrm>
            </p:grpSpPr>
            <p:sp>
              <p:nvSpPr>
                <p:cNvPr id="5304" name="Google Shape;5304;p6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1"/>
              <p:cNvGrpSpPr/>
              <p:nvPr/>
            </p:nvGrpSpPr>
            <p:grpSpPr>
              <a:xfrm>
                <a:off x="5389291" y="3759921"/>
                <a:ext cx="37783" cy="32380"/>
                <a:chOff x="5389291" y="3759921"/>
                <a:chExt cx="37783" cy="32380"/>
              </a:xfrm>
            </p:grpSpPr>
            <p:sp>
              <p:nvSpPr>
                <p:cNvPr id="5307" name="Google Shape;5307;p6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1"/>
              <p:cNvGrpSpPr/>
              <p:nvPr/>
            </p:nvGrpSpPr>
            <p:grpSpPr>
              <a:xfrm>
                <a:off x="5431534" y="3632932"/>
                <a:ext cx="37878" cy="32451"/>
                <a:chOff x="5431534" y="3632932"/>
                <a:chExt cx="37878" cy="32451"/>
              </a:xfrm>
            </p:grpSpPr>
            <p:sp>
              <p:nvSpPr>
                <p:cNvPr id="5310" name="Google Shape;5310;p6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61"/>
              <p:cNvGrpSpPr/>
              <p:nvPr/>
            </p:nvGrpSpPr>
            <p:grpSpPr>
              <a:xfrm>
                <a:off x="5540755" y="3544829"/>
                <a:ext cx="37783" cy="32357"/>
                <a:chOff x="5540755" y="3544829"/>
                <a:chExt cx="37783" cy="32357"/>
              </a:xfrm>
            </p:grpSpPr>
            <p:sp>
              <p:nvSpPr>
                <p:cNvPr id="5313" name="Google Shape;5313;p6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61"/>
              <p:cNvGrpSpPr/>
              <p:nvPr/>
            </p:nvGrpSpPr>
            <p:grpSpPr>
              <a:xfrm>
                <a:off x="5579293" y="3412107"/>
                <a:ext cx="37776" cy="32357"/>
                <a:chOff x="5579293" y="3412107"/>
                <a:chExt cx="37776" cy="32357"/>
              </a:xfrm>
            </p:grpSpPr>
            <p:sp>
              <p:nvSpPr>
                <p:cNvPr id="5316" name="Google Shape;5316;p6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1"/>
              <p:cNvGrpSpPr/>
              <p:nvPr/>
            </p:nvGrpSpPr>
            <p:grpSpPr>
              <a:xfrm>
                <a:off x="5801346" y="3284615"/>
                <a:ext cx="37783" cy="32357"/>
                <a:chOff x="5801346" y="3284615"/>
                <a:chExt cx="37783" cy="32357"/>
              </a:xfrm>
            </p:grpSpPr>
            <p:sp>
              <p:nvSpPr>
                <p:cNvPr id="5319" name="Google Shape;5319;p6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61"/>
              <p:cNvGrpSpPr/>
              <p:nvPr/>
            </p:nvGrpSpPr>
            <p:grpSpPr>
              <a:xfrm>
                <a:off x="5763578" y="3399067"/>
                <a:ext cx="37776" cy="32364"/>
                <a:chOff x="5763578" y="3399067"/>
                <a:chExt cx="37776" cy="32364"/>
              </a:xfrm>
            </p:grpSpPr>
            <p:sp>
              <p:nvSpPr>
                <p:cNvPr id="5322" name="Google Shape;5322;p6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61"/>
              <p:cNvGrpSpPr/>
              <p:nvPr/>
            </p:nvGrpSpPr>
            <p:grpSpPr>
              <a:xfrm>
                <a:off x="5395858" y="3230952"/>
                <a:ext cx="37776" cy="32364"/>
                <a:chOff x="5395858" y="3230952"/>
                <a:chExt cx="37776" cy="32364"/>
              </a:xfrm>
            </p:grpSpPr>
            <p:sp>
              <p:nvSpPr>
                <p:cNvPr id="5325" name="Google Shape;5325;p6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61"/>
              <p:cNvGrpSpPr/>
              <p:nvPr/>
            </p:nvGrpSpPr>
            <p:grpSpPr>
              <a:xfrm>
                <a:off x="5264088" y="3188237"/>
                <a:ext cx="37776" cy="32357"/>
                <a:chOff x="5264088" y="3188237"/>
                <a:chExt cx="37776" cy="32357"/>
              </a:xfrm>
            </p:grpSpPr>
            <p:sp>
              <p:nvSpPr>
                <p:cNvPr id="5328" name="Google Shape;5328;p6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0" name="Google Shape;5330;p61"/>
              <p:cNvGrpSpPr/>
              <p:nvPr/>
            </p:nvGrpSpPr>
            <p:grpSpPr>
              <a:xfrm>
                <a:off x="5585758" y="3237425"/>
                <a:ext cx="37878" cy="32357"/>
                <a:chOff x="5585758" y="3237425"/>
                <a:chExt cx="37878" cy="32357"/>
              </a:xfrm>
            </p:grpSpPr>
            <p:sp>
              <p:nvSpPr>
                <p:cNvPr id="5331" name="Google Shape;5331;p6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61"/>
              <p:cNvGrpSpPr/>
              <p:nvPr/>
            </p:nvGrpSpPr>
            <p:grpSpPr>
              <a:xfrm>
                <a:off x="4874196" y="3291088"/>
                <a:ext cx="37878" cy="32451"/>
                <a:chOff x="4874196" y="3291088"/>
                <a:chExt cx="37878" cy="32451"/>
              </a:xfrm>
            </p:grpSpPr>
            <p:sp>
              <p:nvSpPr>
                <p:cNvPr id="5334" name="Google Shape;5334;p6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61"/>
              <p:cNvGrpSpPr/>
              <p:nvPr/>
            </p:nvGrpSpPr>
            <p:grpSpPr>
              <a:xfrm>
                <a:off x="5197770" y="3785466"/>
                <a:ext cx="37783" cy="32427"/>
                <a:chOff x="5197770" y="3785466"/>
                <a:chExt cx="37783" cy="32427"/>
              </a:xfrm>
            </p:grpSpPr>
            <p:sp>
              <p:nvSpPr>
                <p:cNvPr id="5337" name="Google Shape;5337;p6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61"/>
              <p:cNvGrpSpPr/>
              <p:nvPr/>
            </p:nvGrpSpPr>
            <p:grpSpPr>
              <a:xfrm>
                <a:off x="5177699" y="3492117"/>
                <a:ext cx="37776" cy="32357"/>
                <a:chOff x="5177699" y="3492117"/>
                <a:chExt cx="37776" cy="32357"/>
              </a:xfrm>
            </p:grpSpPr>
            <p:sp>
              <p:nvSpPr>
                <p:cNvPr id="5340" name="Google Shape;5340;p6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61"/>
              <p:cNvGrpSpPr/>
              <p:nvPr/>
            </p:nvGrpSpPr>
            <p:grpSpPr>
              <a:xfrm>
                <a:off x="5349431" y="3622346"/>
                <a:ext cx="37870" cy="32380"/>
                <a:chOff x="5349431" y="3622346"/>
                <a:chExt cx="37870" cy="32380"/>
              </a:xfrm>
            </p:grpSpPr>
            <p:sp>
              <p:nvSpPr>
                <p:cNvPr id="5343" name="Google Shape;5343;p6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61"/>
              <p:cNvGrpSpPr/>
              <p:nvPr/>
            </p:nvGrpSpPr>
            <p:grpSpPr>
              <a:xfrm>
                <a:off x="5068855" y="3563980"/>
                <a:ext cx="53954" cy="46223"/>
                <a:chOff x="5068855" y="3563980"/>
                <a:chExt cx="53954" cy="46223"/>
              </a:xfrm>
            </p:grpSpPr>
            <p:sp>
              <p:nvSpPr>
                <p:cNvPr id="5346" name="Google Shape;5346;p6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1"/>
              <p:cNvGrpSpPr/>
              <p:nvPr/>
            </p:nvGrpSpPr>
            <p:grpSpPr>
              <a:xfrm>
                <a:off x="5037654" y="3392507"/>
                <a:ext cx="37870" cy="32451"/>
                <a:chOff x="5037654" y="3392507"/>
                <a:chExt cx="37870" cy="32451"/>
              </a:xfrm>
            </p:grpSpPr>
            <p:sp>
              <p:nvSpPr>
                <p:cNvPr id="5349" name="Google Shape;5349;p6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61"/>
              <p:cNvGrpSpPr/>
              <p:nvPr/>
            </p:nvGrpSpPr>
            <p:grpSpPr>
              <a:xfrm>
                <a:off x="5456560" y="3368629"/>
                <a:ext cx="37870" cy="32451"/>
                <a:chOff x="5456560" y="3368629"/>
                <a:chExt cx="37870" cy="32451"/>
              </a:xfrm>
            </p:grpSpPr>
            <p:sp>
              <p:nvSpPr>
                <p:cNvPr id="5352" name="Google Shape;5352;p6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4" name="Google Shape;5354;p61"/>
              <p:cNvGrpSpPr/>
              <p:nvPr/>
            </p:nvGrpSpPr>
            <p:grpSpPr>
              <a:xfrm>
                <a:off x="4755749" y="3501516"/>
                <a:ext cx="46246" cy="39608"/>
                <a:chOff x="4755749" y="3501516"/>
                <a:chExt cx="46246" cy="39608"/>
              </a:xfrm>
            </p:grpSpPr>
            <p:sp>
              <p:nvSpPr>
                <p:cNvPr id="5355" name="Google Shape;5355;p6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7" name="Google Shape;5357;p61"/>
              <p:cNvGrpSpPr/>
              <p:nvPr/>
            </p:nvGrpSpPr>
            <p:grpSpPr>
              <a:xfrm>
                <a:off x="4681346" y="3485582"/>
                <a:ext cx="37783" cy="32427"/>
                <a:chOff x="4681346" y="3485582"/>
                <a:chExt cx="37783" cy="32427"/>
              </a:xfrm>
            </p:grpSpPr>
            <p:sp>
              <p:nvSpPr>
                <p:cNvPr id="5358" name="Google Shape;5358;p6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61"/>
              <p:cNvGrpSpPr/>
              <p:nvPr/>
            </p:nvGrpSpPr>
            <p:grpSpPr>
              <a:xfrm>
                <a:off x="4767067" y="3291088"/>
                <a:ext cx="37878" cy="32451"/>
                <a:chOff x="4767067" y="3291088"/>
                <a:chExt cx="37878" cy="32451"/>
              </a:xfrm>
            </p:grpSpPr>
            <p:sp>
              <p:nvSpPr>
                <p:cNvPr id="5361" name="Google Shape;5361;p6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61"/>
              <p:cNvGrpSpPr/>
              <p:nvPr/>
            </p:nvGrpSpPr>
            <p:grpSpPr>
              <a:xfrm>
                <a:off x="4687819" y="3405539"/>
                <a:ext cx="37776" cy="32451"/>
                <a:chOff x="4687819" y="3405539"/>
                <a:chExt cx="37776" cy="32451"/>
              </a:xfrm>
            </p:grpSpPr>
            <p:sp>
              <p:nvSpPr>
                <p:cNvPr id="5364" name="Google Shape;5364;p6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61"/>
              <p:cNvGrpSpPr/>
              <p:nvPr/>
            </p:nvGrpSpPr>
            <p:grpSpPr>
              <a:xfrm>
                <a:off x="4923101" y="3444809"/>
                <a:ext cx="52813" cy="45318"/>
                <a:chOff x="4923101" y="3444809"/>
                <a:chExt cx="52813" cy="45318"/>
              </a:xfrm>
            </p:grpSpPr>
            <p:sp>
              <p:nvSpPr>
                <p:cNvPr id="5367" name="Google Shape;5367;p6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61"/>
              <p:cNvGrpSpPr/>
              <p:nvPr/>
            </p:nvGrpSpPr>
            <p:grpSpPr>
              <a:xfrm>
                <a:off x="4846040" y="3654750"/>
                <a:ext cx="31405" cy="26993"/>
                <a:chOff x="4846040" y="3654750"/>
                <a:chExt cx="31405" cy="26993"/>
              </a:xfrm>
            </p:grpSpPr>
            <p:sp>
              <p:nvSpPr>
                <p:cNvPr id="5370" name="Google Shape;5370;p6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61"/>
              <p:cNvGrpSpPr/>
              <p:nvPr/>
            </p:nvGrpSpPr>
            <p:grpSpPr>
              <a:xfrm>
                <a:off x="4925673" y="3691700"/>
                <a:ext cx="40253" cy="34472"/>
                <a:chOff x="4925673" y="3691700"/>
                <a:chExt cx="40253" cy="34472"/>
              </a:xfrm>
            </p:grpSpPr>
            <p:sp>
              <p:nvSpPr>
                <p:cNvPr id="5373" name="Google Shape;5373;p6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61"/>
              <p:cNvGrpSpPr/>
              <p:nvPr/>
            </p:nvGrpSpPr>
            <p:grpSpPr>
              <a:xfrm>
                <a:off x="4894653" y="3740848"/>
                <a:ext cx="31405" cy="26906"/>
                <a:chOff x="4894653" y="3740848"/>
                <a:chExt cx="31405" cy="26906"/>
              </a:xfrm>
            </p:grpSpPr>
            <p:sp>
              <p:nvSpPr>
                <p:cNvPr id="5376" name="Google Shape;5376;p6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61"/>
              <p:cNvGrpSpPr/>
              <p:nvPr/>
            </p:nvGrpSpPr>
            <p:grpSpPr>
              <a:xfrm>
                <a:off x="4962300" y="3696348"/>
                <a:ext cx="38255" cy="32773"/>
                <a:chOff x="4962300" y="3696348"/>
                <a:chExt cx="38255" cy="32773"/>
              </a:xfrm>
            </p:grpSpPr>
            <p:sp>
              <p:nvSpPr>
                <p:cNvPr id="5379" name="Google Shape;5379;p6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1"/>
              <p:cNvGrpSpPr/>
              <p:nvPr/>
            </p:nvGrpSpPr>
            <p:grpSpPr>
              <a:xfrm>
                <a:off x="4980185" y="3743349"/>
                <a:ext cx="31499" cy="26969"/>
                <a:chOff x="4980185" y="3743349"/>
                <a:chExt cx="31499" cy="26969"/>
              </a:xfrm>
            </p:grpSpPr>
            <p:sp>
              <p:nvSpPr>
                <p:cNvPr id="5382" name="Google Shape;5382;p6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1"/>
              <p:cNvGrpSpPr/>
              <p:nvPr/>
            </p:nvGrpSpPr>
            <p:grpSpPr>
              <a:xfrm>
                <a:off x="5013768" y="3734312"/>
                <a:ext cx="31499" cy="26969"/>
                <a:chOff x="5013768" y="3734312"/>
                <a:chExt cx="31499" cy="26969"/>
              </a:xfrm>
            </p:grpSpPr>
            <p:sp>
              <p:nvSpPr>
                <p:cNvPr id="5385" name="Google Shape;5385;p6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1"/>
              <p:cNvGrpSpPr/>
              <p:nvPr/>
            </p:nvGrpSpPr>
            <p:grpSpPr>
              <a:xfrm>
                <a:off x="5036703" y="3764545"/>
                <a:ext cx="31499" cy="26898"/>
                <a:chOff x="5036703" y="3764545"/>
                <a:chExt cx="31499" cy="26898"/>
              </a:xfrm>
            </p:grpSpPr>
            <p:sp>
              <p:nvSpPr>
                <p:cNvPr id="5388" name="Google Shape;5388;p6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1"/>
              <p:cNvGrpSpPr/>
              <p:nvPr/>
            </p:nvGrpSpPr>
            <p:grpSpPr>
              <a:xfrm>
                <a:off x="4953546" y="3768352"/>
                <a:ext cx="31405" cy="26898"/>
                <a:chOff x="4953546" y="3768352"/>
                <a:chExt cx="31405" cy="26898"/>
              </a:xfrm>
            </p:grpSpPr>
            <p:sp>
              <p:nvSpPr>
                <p:cNvPr id="5391" name="Google Shape;5391;p6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61"/>
              <p:cNvGrpSpPr/>
              <p:nvPr/>
            </p:nvGrpSpPr>
            <p:grpSpPr>
              <a:xfrm>
                <a:off x="4964770" y="3814016"/>
                <a:ext cx="31499" cy="26993"/>
                <a:chOff x="4964770" y="3814016"/>
                <a:chExt cx="31499" cy="26993"/>
              </a:xfrm>
            </p:grpSpPr>
            <p:sp>
              <p:nvSpPr>
                <p:cNvPr id="5394" name="Google Shape;5394;p6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61"/>
              <p:cNvGrpSpPr/>
              <p:nvPr/>
            </p:nvGrpSpPr>
            <p:grpSpPr>
              <a:xfrm>
                <a:off x="4923290" y="3800504"/>
                <a:ext cx="31468" cy="26898"/>
                <a:chOff x="4923290" y="3800504"/>
                <a:chExt cx="31468" cy="26898"/>
              </a:xfrm>
            </p:grpSpPr>
            <p:sp>
              <p:nvSpPr>
                <p:cNvPr id="5397" name="Google Shape;5397;p6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9" name="Google Shape;5399;p61"/>
              <p:cNvGrpSpPr/>
              <p:nvPr/>
            </p:nvGrpSpPr>
            <p:grpSpPr>
              <a:xfrm>
                <a:off x="5108534" y="3650943"/>
                <a:ext cx="31405" cy="26993"/>
                <a:chOff x="5108534" y="3650943"/>
                <a:chExt cx="31405" cy="26993"/>
              </a:xfrm>
            </p:grpSpPr>
            <p:sp>
              <p:nvSpPr>
                <p:cNvPr id="5400" name="Google Shape;5400;p6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61"/>
              <p:cNvGrpSpPr/>
              <p:nvPr/>
            </p:nvGrpSpPr>
            <p:grpSpPr>
              <a:xfrm>
                <a:off x="5119380" y="3760739"/>
                <a:ext cx="31499" cy="26993"/>
                <a:chOff x="5119380" y="3760739"/>
                <a:chExt cx="31499" cy="26993"/>
              </a:xfrm>
            </p:grpSpPr>
            <p:sp>
              <p:nvSpPr>
                <p:cNvPr id="5403" name="Google Shape;5403;p6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61"/>
              <p:cNvGrpSpPr/>
              <p:nvPr/>
            </p:nvGrpSpPr>
            <p:grpSpPr>
              <a:xfrm>
                <a:off x="5119380" y="3788235"/>
                <a:ext cx="31499" cy="26993"/>
                <a:chOff x="5119380" y="3788235"/>
                <a:chExt cx="31499" cy="26993"/>
              </a:xfrm>
            </p:grpSpPr>
            <p:sp>
              <p:nvSpPr>
                <p:cNvPr id="5406" name="Google Shape;5406;p6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8" name="Google Shape;5408;p61"/>
              <p:cNvGrpSpPr/>
              <p:nvPr/>
            </p:nvGrpSpPr>
            <p:grpSpPr>
              <a:xfrm>
                <a:off x="5158005" y="3875284"/>
                <a:ext cx="31405" cy="27001"/>
                <a:chOff x="5158005" y="3875284"/>
                <a:chExt cx="31405" cy="27001"/>
              </a:xfrm>
            </p:grpSpPr>
            <p:sp>
              <p:nvSpPr>
                <p:cNvPr id="5409" name="Google Shape;5409;p6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61"/>
              <p:cNvGrpSpPr/>
              <p:nvPr/>
            </p:nvGrpSpPr>
            <p:grpSpPr>
              <a:xfrm>
                <a:off x="5233163" y="3764545"/>
                <a:ext cx="31499" cy="26898"/>
                <a:chOff x="5233163" y="3764545"/>
                <a:chExt cx="31499" cy="26898"/>
              </a:xfrm>
            </p:grpSpPr>
            <p:sp>
              <p:nvSpPr>
                <p:cNvPr id="5412" name="Google Shape;5412;p6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4" name="Google Shape;5414;p61"/>
              <p:cNvGrpSpPr/>
              <p:nvPr/>
            </p:nvGrpSpPr>
            <p:grpSpPr>
              <a:xfrm>
                <a:off x="5276168" y="3805545"/>
                <a:ext cx="31499" cy="26906"/>
                <a:chOff x="5276168" y="3805545"/>
                <a:chExt cx="31499" cy="26906"/>
              </a:xfrm>
            </p:grpSpPr>
            <p:sp>
              <p:nvSpPr>
                <p:cNvPr id="5415" name="Google Shape;5415;p6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61"/>
              <p:cNvGrpSpPr/>
              <p:nvPr/>
            </p:nvGrpSpPr>
            <p:grpSpPr>
              <a:xfrm>
                <a:off x="5294053" y="3851933"/>
                <a:ext cx="31405" cy="26945"/>
                <a:chOff x="5294053" y="3851933"/>
                <a:chExt cx="31405" cy="26945"/>
              </a:xfrm>
            </p:grpSpPr>
            <p:sp>
              <p:nvSpPr>
                <p:cNvPr id="5418" name="Google Shape;5418;p6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1"/>
              <p:cNvGrpSpPr/>
              <p:nvPr/>
            </p:nvGrpSpPr>
            <p:grpSpPr>
              <a:xfrm>
                <a:off x="5341723" y="3851902"/>
                <a:ext cx="31405" cy="26977"/>
                <a:chOff x="5341723" y="3851902"/>
                <a:chExt cx="31405" cy="26977"/>
              </a:xfrm>
            </p:grpSpPr>
            <p:sp>
              <p:nvSpPr>
                <p:cNvPr id="5421" name="Google Shape;5421;p6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61"/>
              <p:cNvGrpSpPr/>
              <p:nvPr/>
            </p:nvGrpSpPr>
            <p:grpSpPr>
              <a:xfrm>
                <a:off x="5054871" y="3507855"/>
                <a:ext cx="31405" cy="26993"/>
                <a:chOff x="5054871" y="3507855"/>
                <a:chExt cx="31405" cy="26993"/>
              </a:xfrm>
            </p:grpSpPr>
            <p:sp>
              <p:nvSpPr>
                <p:cNvPr id="5424" name="Google Shape;5424;p6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61"/>
              <p:cNvGrpSpPr/>
              <p:nvPr/>
            </p:nvGrpSpPr>
            <p:grpSpPr>
              <a:xfrm>
                <a:off x="4876579" y="3675325"/>
                <a:ext cx="31405" cy="26969"/>
                <a:chOff x="4876579" y="3675325"/>
                <a:chExt cx="31405" cy="26969"/>
              </a:xfrm>
            </p:grpSpPr>
            <p:sp>
              <p:nvSpPr>
                <p:cNvPr id="5427" name="Google Shape;5427;p6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61"/>
              <p:cNvGrpSpPr/>
              <p:nvPr/>
            </p:nvGrpSpPr>
            <p:grpSpPr>
              <a:xfrm>
                <a:off x="4842233" y="3688333"/>
                <a:ext cx="31405" cy="26993"/>
                <a:chOff x="4842233" y="3688333"/>
                <a:chExt cx="31405" cy="26993"/>
              </a:xfrm>
            </p:grpSpPr>
            <p:sp>
              <p:nvSpPr>
                <p:cNvPr id="5430" name="Google Shape;5430;p6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61"/>
              <p:cNvGrpSpPr/>
              <p:nvPr/>
            </p:nvGrpSpPr>
            <p:grpSpPr>
              <a:xfrm>
                <a:off x="5187876" y="3608032"/>
                <a:ext cx="31405" cy="27001"/>
                <a:chOff x="5187876" y="3608032"/>
                <a:chExt cx="31405" cy="27001"/>
              </a:xfrm>
            </p:grpSpPr>
            <p:sp>
              <p:nvSpPr>
                <p:cNvPr id="5433" name="Google Shape;5433;p6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5" name="Google Shape;5435;p6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7" name="Google Shape;5437;p61"/>
              <p:cNvGrpSpPr/>
              <p:nvPr/>
            </p:nvGrpSpPr>
            <p:grpSpPr>
              <a:xfrm>
                <a:off x="5269224" y="3304167"/>
                <a:ext cx="40253" cy="34402"/>
                <a:chOff x="5269224" y="3304167"/>
                <a:chExt cx="40253" cy="34402"/>
              </a:xfrm>
            </p:grpSpPr>
            <p:sp>
              <p:nvSpPr>
                <p:cNvPr id="5438" name="Google Shape;5438;p6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61"/>
              <p:cNvGrpSpPr/>
              <p:nvPr/>
            </p:nvGrpSpPr>
            <p:grpSpPr>
              <a:xfrm>
                <a:off x="5327354" y="3476615"/>
                <a:ext cx="49864" cy="42723"/>
                <a:chOff x="5327354" y="3476615"/>
                <a:chExt cx="49864" cy="42723"/>
              </a:xfrm>
            </p:grpSpPr>
            <p:sp>
              <p:nvSpPr>
                <p:cNvPr id="5441" name="Google Shape;5441;p6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3" name="Google Shape;5443;p6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5" name="Google Shape;5445;p61"/>
              <p:cNvGrpSpPr/>
              <p:nvPr/>
            </p:nvGrpSpPr>
            <p:grpSpPr>
              <a:xfrm>
                <a:off x="5341723" y="3775957"/>
                <a:ext cx="31405" cy="26898"/>
                <a:chOff x="5341723" y="3775957"/>
                <a:chExt cx="31405" cy="26898"/>
              </a:xfrm>
            </p:grpSpPr>
            <p:sp>
              <p:nvSpPr>
                <p:cNvPr id="5446" name="Google Shape;5446;p6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61"/>
              <p:cNvGrpSpPr/>
              <p:nvPr/>
            </p:nvGrpSpPr>
            <p:grpSpPr>
              <a:xfrm>
                <a:off x="5439053" y="3699274"/>
                <a:ext cx="31405" cy="26898"/>
                <a:chOff x="5439053" y="3699274"/>
                <a:chExt cx="31405" cy="26898"/>
              </a:xfrm>
            </p:grpSpPr>
            <p:sp>
              <p:nvSpPr>
                <p:cNvPr id="5449" name="Google Shape;5449;p6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61"/>
              <p:cNvGrpSpPr/>
              <p:nvPr/>
            </p:nvGrpSpPr>
            <p:grpSpPr>
              <a:xfrm>
                <a:off x="5412414" y="3622307"/>
                <a:ext cx="31499" cy="26993"/>
                <a:chOff x="5412414" y="3622307"/>
                <a:chExt cx="31499" cy="26993"/>
              </a:xfrm>
            </p:grpSpPr>
            <p:sp>
              <p:nvSpPr>
                <p:cNvPr id="5452" name="Google Shape;5452;p6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61"/>
              <p:cNvGrpSpPr/>
              <p:nvPr/>
            </p:nvGrpSpPr>
            <p:grpSpPr>
              <a:xfrm>
                <a:off x="5476254" y="3473949"/>
                <a:ext cx="26835" cy="26930"/>
                <a:chOff x="5476254" y="3473949"/>
                <a:chExt cx="26835" cy="26930"/>
              </a:xfrm>
            </p:grpSpPr>
            <p:sp>
              <p:nvSpPr>
                <p:cNvPr id="5455" name="Google Shape;5455;p6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61"/>
              <p:cNvGrpSpPr/>
              <p:nvPr/>
            </p:nvGrpSpPr>
            <p:grpSpPr>
              <a:xfrm>
                <a:off x="5564547" y="3481594"/>
                <a:ext cx="31397" cy="26898"/>
                <a:chOff x="5564547" y="3481594"/>
                <a:chExt cx="31397" cy="26898"/>
              </a:xfrm>
            </p:grpSpPr>
            <p:sp>
              <p:nvSpPr>
                <p:cNvPr id="5458" name="Google Shape;5458;p6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0" name="Google Shape;5460;p61"/>
              <p:cNvGrpSpPr/>
              <p:nvPr/>
            </p:nvGrpSpPr>
            <p:grpSpPr>
              <a:xfrm>
                <a:off x="5534101" y="3470174"/>
                <a:ext cx="31397" cy="26906"/>
                <a:chOff x="5534101" y="3470174"/>
                <a:chExt cx="31397" cy="26906"/>
              </a:xfrm>
            </p:grpSpPr>
            <p:sp>
              <p:nvSpPr>
                <p:cNvPr id="5461" name="Google Shape;5461;p6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61"/>
              <p:cNvGrpSpPr/>
              <p:nvPr/>
            </p:nvGrpSpPr>
            <p:grpSpPr>
              <a:xfrm>
                <a:off x="5610879" y="3314486"/>
                <a:ext cx="31499" cy="26938"/>
                <a:chOff x="5610879" y="3314486"/>
                <a:chExt cx="31499" cy="26938"/>
              </a:xfrm>
            </p:grpSpPr>
            <p:sp>
              <p:nvSpPr>
                <p:cNvPr id="5464" name="Google Shape;5464;p6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61"/>
              <p:cNvGrpSpPr/>
              <p:nvPr/>
            </p:nvGrpSpPr>
            <p:grpSpPr>
              <a:xfrm>
                <a:off x="4834525" y="3501382"/>
                <a:ext cx="31499" cy="26898"/>
                <a:chOff x="4834525" y="3501382"/>
                <a:chExt cx="31499" cy="26898"/>
              </a:xfrm>
            </p:grpSpPr>
            <p:sp>
              <p:nvSpPr>
                <p:cNvPr id="5467" name="Google Shape;5467;p6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61"/>
              <p:cNvGrpSpPr/>
              <p:nvPr/>
            </p:nvGrpSpPr>
            <p:grpSpPr>
              <a:xfrm>
                <a:off x="4898460" y="3580158"/>
                <a:ext cx="31405" cy="26898"/>
                <a:chOff x="4898460" y="3580158"/>
                <a:chExt cx="31405" cy="26898"/>
              </a:xfrm>
            </p:grpSpPr>
            <p:sp>
              <p:nvSpPr>
                <p:cNvPr id="5470" name="Google Shape;5470;p6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61"/>
              <p:cNvGrpSpPr/>
              <p:nvPr/>
            </p:nvGrpSpPr>
            <p:grpSpPr>
              <a:xfrm>
                <a:off x="4882667" y="3608032"/>
                <a:ext cx="31499" cy="27001"/>
                <a:chOff x="4882667" y="3608032"/>
                <a:chExt cx="31499" cy="27001"/>
              </a:xfrm>
            </p:grpSpPr>
            <p:sp>
              <p:nvSpPr>
                <p:cNvPr id="5473" name="Google Shape;5473;p6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61"/>
              <p:cNvGrpSpPr/>
              <p:nvPr/>
            </p:nvGrpSpPr>
            <p:grpSpPr>
              <a:xfrm>
                <a:off x="4843373" y="3631407"/>
                <a:ext cx="16273" cy="16186"/>
                <a:chOff x="4843373" y="3631407"/>
                <a:chExt cx="16273" cy="16186"/>
              </a:xfrm>
            </p:grpSpPr>
            <p:sp>
              <p:nvSpPr>
                <p:cNvPr id="5476" name="Google Shape;5476;p6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61"/>
              <p:cNvGrpSpPr/>
              <p:nvPr/>
            </p:nvGrpSpPr>
            <p:grpSpPr>
              <a:xfrm>
                <a:off x="4727773" y="3591578"/>
                <a:ext cx="31499" cy="26898"/>
                <a:chOff x="4727773" y="3591578"/>
                <a:chExt cx="31499" cy="26898"/>
              </a:xfrm>
            </p:grpSpPr>
            <p:sp>
              <p:nvSpPr>
                <p:cNvPr id="5479" name="Google Shape;5479;p6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1" name="Google Shape;5481;p6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3" name="Google Shape;5483;p61"/>
              <p:cNvGrpSpPr/>
              <p:nvPr/>
            </p:nvGrpSpPr>
            <p:grpSpPr>
              <a:xfrm>
                <a:off x="4609421" y="3577398"/>
                <a:ext cx="31499" cy="27001"/>
                <a:chOff x="4609421" y="3577398"/>
                <a:chExt cx="31499" cy="27001"/>
              </a:xfrm>
            </p:grpSpPr>
            <p:sp>
              <p:nvSpPr>
                <p:cNvPr id="5484" name="Google Shape;5484;p6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61"/>
              <p:cNvGrpSpPr/>
              <p:nvPr/>
            </p:nvGrpSpPr>
            <p:grpSpPr>
              <a:xfrm>
                <a:off x="4649289" y="3577398"/>
                <a:ext cx="31499" cy="27001"/>
                <a:chOff x="4649289" y="3577398"/>
                <a:chExt cx="31499" cy="27001"/>
              </a:xfrm>
            </p:grpSpPr>
            <p:sp>
              <p:nvSpPr>
                <p:cNvPr id="5487" name="Google Shape;5487;p6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61"/>
              <p:cNvGrpSpPr/>
              <p:nvPr/>
            </p:nvGrpSpPr>
            <p:grpSpPr>
              <a:xfrm>
                <a:off x="4605614" y="3639523"/>
                <a:ext cx="31499" cy="26906"/>
                <a:chOff x="4605614" y="3639523"/>
                <a:chExt cx="31499" cy="26906"/>
              </a:xfrm>
            </p:grpSpPr>
            <p:sp>
              <p:nvSpPr>
                <p:cNvPr id="5490" name="Google Shape;5490;p6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61"/>
              <p:cNvGrpSpPr/>
              <p:nvPr/>
            </p:nvGrpSpPr>
            <p:grpSpPr>
              <a:xfrm>
                <a:off x="4785149" y="3618846"/>
                <a:ext cx="26930" cy="26843"/>
                <a:chOff x="4785149" y="3618846"/>
                <a:chExt cx="26930" cy="26843"/>
              </a:xfrm>
            </p:grpSpPr>
            <p:sp>
              <p:nvSpPr>
                <p:cNvPr id="5493" name="Google Shape;5493;p6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61"/>
              <p:cNvGrpSpPr/>
              <p:nvPr/>
            </p:nvGrpSpPr>
            <p:grpSpPr>
              <a:xfrm>
                <a:off x="4810167" y="3601567"/>
                <a:ext cx="31405" cy="26898"/>
                <a:chOff x="4810167" y="3601567"/>
                <a:chExt cx="31405" cy="26898"/>
              </a:xfrm>
            </p:grpSpPr>
            <p:sp>
              <p:nvSpPr>
                <p:cNvPr id="5496" name="Google Shape;5496;p6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61"/>
              <p:cNvGrpSpPr/>
              <p:nvPr/>
            </p:nvGrpSpPr>
            <p:grpSpPr>
              <a:xfrm>
                <a:off x="4831002" y="3373230"/>
                <a:ext cx="31405" cy="26898"/>
                <a:chOff x="4831002" y="3373230"/>
                <a:chExt cx="31405" cy="26898"/>
              </a:xfrm>
            </p:grpSpPr>
            <p:sp>
              <p:nvSpPr>
                <p:cNvPr id="5499" name="Google Shape;5499;p6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1" name="Google Shape;5501;p61"/>
              <p:cNvGrpSpPr/>
              <p:nvPr/>
            </p:nvGrpSpPr>
            <p:grpSpPr>
              <a:xfrm>
                <a:off x="4719311" y="3355054"/>
                <a:ext cx="31499" cy="27001"/>
                <a:chOff x="4719311" y="3355054"/>
                <a:chExt cx="31499" cy="27001"/>
              </a:xfrm>
            </p:grpSpPr>
            <p:sp>
              <p:nvSpPr>
                <p:cNvPr id="5502" name="Google Shape;5502;p6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4" name="Google Shape;5504;p61"/>
              <p:cNvGrpSpPr/>
              <p:nvPr/>
            </p:nvGrpSpPr>
            <p:grpSpPr>
              <a:xfrm>
                <a:off x="4798755" y="3450260"/>
                <a:ext cx="26930" cy="26930"/>
                <a:chOff x="4798755" y="3450260"/>
                <a:chExt cx="26930" cy="26930"/>
              </a:xfrm>
            </p:grpSpPr>
            <p:sp>
              <p:nvSpPr>
                <p:cNvPr id="5505" name="Google Shape;5505;p6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61"/>
              <p:cNvGrpSpPr/>
              <p:nvPr/>
            </p:nvGrpSpPr>
            <p:grpSpPr>
              <a:xfrm>
                <a:off x="4645576" y="3467555"/>
                <a:ext cx="31405" cy="26953"/>
                <a:chOff x="4645576" y="3467555"/>
                <a:chExt cx="31405" cy="26953"/>
              </a:xfrm>
            </p:grpSpPr>
            <p:sp>
              <p:nvSpPr>
                <p:cNvPr id="5508" name="Google Shape;5508;p6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61"/>
              <p:cNvGrpSpPr/>
              <p:nvPr/>
            </p:nvGrpSpPr>
            <p:grpSpPr>
              <a:xfrm>
                <a:off x="4687631" y="3583965"/>
                <a:ext cx="31499" cy="26898"/>
                <a:chOff x="4687631" y="3583965"/>
                <a:chExt cx="31499" cy="26898"/>
              </a:xfrm>
            </p:grpSpPr>
            <p:sp>
              <p:nvSpPr>
                <p:cNvPr id="5511" name="Google Shape;5511;p6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61"/>
              <p:cNvGrpSpPr/>
              <p:nvPr/>
            </p:nvGrpSpPr>
            <p:grpSpPr>
              <a:xfrm>
                <a:off x="4719311" y="3471314"/>
                <a:ext cx="31499" cy="27001"/>
                <a:chOff x="4719311" y="3471314"/>
                <a:chExt cx="31499" cy="27001"/>
              </a:xfrm>
            </p:grpSpPr>
            <p:sp>
              <p:nvSpPr>
                <p:cNvPr id="5514" name="Google Shape;5514;p6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6" name="Google Shape;5516;p61"/>
              <p:cNvGrpSpPr/>
              <p:nvPr/>
            </p:nvGrpSpPr>
            <p:grpSpPr>
              <a:xfrm>
                <a:off x="4719311" y="3434404"/>
                <a:ext cx="31499" cy="26898"/>
                <a:chOff x="4719311" y="3434404"/>
                <a:chExt cx="31499" cy="26898"/>
              </a:xfrm>
            </p:grpSpPr>
            <p:sp>
              <p:nvSpPr>
                <p:cNvPr id="5517" name="Google Shape;5517;p6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61"/>
              <p:cNvGrpSpPr/>
              <p:nvPr/>
            </p:nvGrpSpPr>
            <p:grpSpPr>
              <a:xfrm>
                <a:off x="4768876" y="3401772"/>
                <a:ext cx="31499" cy="26898"/>
                <a:chOff x="4768876" y="3401772"/>
                <a:chExt cx="31499" cy="26898"/>
              </a:xfrm>
            </p:grpSpPr>
            <p:sp>
              <p:nvSpPr>
                <p:cNvPr id="5520" name="Google Shape;5520;p6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61"/>
              <p:cNvGrpSpPr/>
              <p:nvPr/>
            </p:nvGrpSpPr>
            <p:grpSpPr>
              <a:xfrm>
                <a:off x="4762214" y="3471377"/>
                <a:ext cx="26938" cy="26938"/>
                <a:chOff x="4762214" y="3471377"/>
                <a:chExt cx="26938" cy="26938"/>
              </a:xfrm>
            </p:grpSpPr>
            <p:sp>
              <p:nvSpPr>
                <p:cNvPr id="5523" name="Google Shape;5523;p6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61"/>
              <p:cNvGrpSpPr/>
              <p:nvPr/>
            </p:nvGrpSpPr>
            <p:grpSpPr>
              <a:xfrm>
                <a:off x="4790473" y="3344782"/>
                <a:ext cx="31405" cy="26898"/>
                <a:chOff x="4790473" y="3344782"/>
                <a:chExt cx="31405" cy="26898"/>
              </a:xfrm>
            </p:grpSpPr>
            <p:sp>
              <p:nvSpPr>
                <p:cNvPr id="5526" name="Google Shape;5526;p6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8" name="Google Shape;5528;p61"/>
              <p:cNvGrpSpPr/>
              <p:nvPr/>
            </p:nvGrpSpPr>
            <p:grpSpPr>
              <a:xfrm>
                <a:off x="4823774" y="3950733"/>
                <a:ext cx="37398" cy="32034"/>
                <a:chOff x="4823774" y="3950733"/>
                <a:chExt cx="37398" cy="32034"/>
              </a:xfrm>
            </p:grpSpPr>
            <p:sp>
              <p:nvSpPr>
                <p:cNvPr id="5529" name="Google Shape;5529;p6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61"/>
              <p:cNvGrpSpPr/>
              <p:nvPr/>
            </p:nvGrpSpPr>
            <p:grpSpPr>
              <a:xfrm>
                <a:off x="4823396" y="4110566"/>
                <a:ext cx="31405" cy="26906"/>
                <a:chOff x="4823396" y="4110566"/>
                <a:chExt cx="31405" cy="26906"/>
              </a:xfrm>
            </p:grpSpPr>
            <p:sp>
              <p:nvSpPr>
                <p:cNvPr id="5532" name="Google Shape;5532;p6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1"/>
              <p:cNvGrpSpPr/>
              <p:nvPr/>
            </p:nvGrpSpPr>
            <p:grpSpPr>
              <a:xfrm>
                <a:off x="4838332" y="3821150"/>
                <a:ext cx="31499" cy="26898"/>
                <a:chOff x="4838332" y="3821150"/>
                <a:chExt cx="31499" cy="26898"/>
              </a:xfrm>
            </p:grpSpPr>
            <p:sp>
              <p:nvSpPr>
                <p:cNvPr id="5535" name="Google Shape;5535;p6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61"/>
              <p:cNvGrpSpPr/>
              <p:nvPr/>
            </p:nvGrpSpPr>
            <p:grpSpPr>
              <a:xfrm>
                <a:off x="4661275" y="3815007"/>
                <a:ext cx="36824" cy="31523"/>
                <a:chOff x="4661275" y="3815007"/>
                <a:chExt cx="36824" cy="31523"/>
              </a:xfrm>
            </p:grpSpPr>
            <p:sp>
              <p:nvSpPr>
                <p:cNvPr id="5538" name="Google Shape;5538;p6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61"/>
              <p:cNvGrpSpPr/>
              <p:nvPr/>
            </p:nvGrpSpPr>
            <p:grpSpPr>
              <a:xfrm>
                <a:off x="4558998" y="3851037"/>
                <a:ext cx="33591" cy="28699"/>
                <a:chOff x="4558998" y="3851037"/>
                <a:chExt cx="33591" cy="28699"/>
              </a:xfrm>
            </p:grpSpPr>
            <p:sp>
              <p:nvSpPr>
                <p:cNvPr id="5541" name="Google Shape;5541;p6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61"/>
              <p:cNvGrpSpPr/>
              <p:nvPr/>
            </p:nvGrpSpPr>
            <p:grpSpPr>
              <a:xfrm>
                <a:off x="4696762" y="3638587"/>
                <a:ext cx="33591" cy="28794"/>
                <a:chOff x="4696762" y="3638587"/>
                <a:chExt cx="33591" cy="28794"/>
              </a:xfrm>
            </p:grpSpPr>
            <p:sp>
              <p:nvSpPr>
                <p:cNvPr id="5544" name="Google Shape;5544;p6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61"/>
              <p:cNvGrpSpPr/>
              <p:nvPr/>
            </p:nvGrpSpPr>
            <p:grpSpPr>
              <a:xfrm>
                <a:off x="4929479" y="3939140"/>
                <a:ext cx="33497" cy="28692"/>
                <a:chOff x="4929479" y="3939140"/>
                <a:chExt cx="33497" cy="28692"/>
              </a:xfrm>
            </p:grpSpPr>
            <p:sp>
              <p:nvSpPr>
                <p:cNvPr id="5547" name="Google Shape;5547;p6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61"/>
              <p:cNvGrpSpPr/>
              <p:nvPr/>
            </p:nvGrpSpPr>
            <p:grpSpPr>
              <a:xfrm>
                <a:off x="4907119" y="3986039"/>
                <a:ext cx="33497" cy="28699"/>
                <a:chOff x="4907119" y="3986039"/>
                <a:chExt cx="33497" cy="28699"/>
              </a:xfrm>
            </p:grpSpPr>
            <p:sp>
              <p:nvSpPr>
                <p:cNvPr id="5550" name="Google Shape;5550;p6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61"/>
              <p:cNvGrpSpPr/>
              <p:nvPr/>
            </p:nvGrpSpPr>
            <p:grpSpPr>
              <a:xfrm>
                <a:off x="4911783" y="4048102"/>
                <a:ext cx="33591" cy="28762"/>
                <a:chOff x="4911783" y="4048102"/>
                <a:chExt cx="33591" cy="28762"/>
              </a:xfrm>
            </p:grpSpPr>
            <p:sp>
              <p:nvSpPr>
                <p:cNvPr id="5553" name="Google Shape;5553;p6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5" name="Google Shape;5555;p6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7" name="Google Shape;5557;p61"/>
              <p:cNvGrpSpPr/>
              <p:nvPr/>
            </p:nvGrpSpPr>
            <p:grpSpPr>
              <a:xfrm>
                <a:off x="4762623" y="3837847"/>
                <a:ext cx="42416" cy="36273"/>
                <a:chOff x="4762623" y="3837847"/>
                <a:chExt cx="42416" cy="36273"/>
              </a:xfrm>
            </p:grpSpPr>
            <p:sp>
              <p:nvSpPr>
                <p:cNvPr id="5558" name="Google Shape;5558;p6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61"/>
              <p:cNvGrpSpPr/>
              <p:nvPr/>
            </p:nvGrpSpPr>
            <p:grpSpPr>
              <a:xfrm>
                <a:off x="4746044" y="4104966"/>
                <a:ext cx="33497" cy="28699"/>
                <a:chOff x="4746044" y="4104966"/>
                <a:chExt cx="33497" cy="28699"/>
              </a:xfrm>
            </p:grpSpPr>
            <p:sp>
              <p:nvSpPr>
                <p:cNvPr id="5561" name="Google Shape;5561;p6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61"/>
              <p:cNvGrpSpPr/>
              <p:nvPr/>
            </p:nvGrpSpPr>
            <p:grpSpPr>
              <a:xfrm>
                <a:off x="4859646" y="4162554"/>
                <a:ext cx="33591" cy="28762"/>
                <a:chOff x="4859646" y="4162554"/>
                <a:chExt cx="33591" cy="28762"/>
              </a:xfrm>
            </p:grpSpPr>
            <p:sp>
              <p:nvSpPr>
                <p:cNvPr id="5564" name="Google Shape;5564;p6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6" name="Google Shape;5566;p61"/>
            <p:cNvGrpSpPr/>
            <p:nvPr/>
          </p:nvGrpSpPr>
          <p:grpSpPr>
            <a:xfrm>
              <a:off x="3597785" y="3274438"/>
              <a:ext cx="855610" cy="1122100"/>
              <a:chOff x="3597785" y="3274438"/>
              <a:chExt cx="855610" cy="1122100"/>
            </a:xfrm>
          </p:grpSpPr>
          <p:grpSp>
            <p:nvGrpSpPr>
              <p:cNvPr id="5567" name="Google Shape;5567;p61"/>
              <p:cNvGrpSpPr/>
              <p:nvPr/>
            </p:nvGrpSpPr>
            <p:grpSpPr>
              <a:xfrm>
                <a:off x="3617857" y="3284717"/>
                <a:ext cx="826785" cy="1099165"/>
                <a:chOff x="3617857" y="3284717"/>
                <a:chExt cx="826785" cy="1099165"/>
              </a:xfrm>
            </p:grpSpPr>
            <p:sp>
              <p:nvSpPr>
                <p:cNvPr id="5568" name="Google Shape;5568;p6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61"/>
              <p:cNvGrpSpPr/>
              <p:nvPr/>
            </p:nvGrpSpPr>
            <p:grpSpPr>
              <a:xfrm>
                <a:off x="4180904" y="4251758"/>
                <a:ext cx="37783" cy="32420"/>
                <a:chOff x="4180904" y="4251758"/>
                <a:chExt cx="37783" cy="32420"/>
              </a:xfrm>
            </p:grpSpPr>
            <p:sp>
              <p:nvSpPr>
                <p:cNvPr id="5625" name="Google Shape;5625;p6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61"/>
              <p:cNvGrpSpPr/>
              <p:nvPr/>
            </p:nvGrpSpPr>
            <p:grpSpPr>
              <a:xfrm>
                <a:off x="4201644" y="4081324"/>
                <a:ext cx="37783" cy="32364"/>
                <a:chOff x="4201644" y="4081324"/>
                <a:chExt cx="37783" cy="32364"/>
              </a:xfrm>
            </p:grpSpPr>
            <p:sp>
              <p:nvSpPr>
                <p:cNvPr id="5628" name="Google Shape;5628;p6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61"/>
              <p:cNvGrpSpPr/>
              <p:nvPr/>
            </p:nvGrpSpPr>
            <p:grpSpPr>
              <a:xfrm>
                <a:off x="4284416" y="3887428"/>
                <a:ext cx="37783" cy="32451"/>
                <a:chOff x="4284416" y="3887428"/>
                <a:chExt cx="37783" cy="32451"/>
              </a:xfrm>
            </p:grpSpPr>
            <p:sp>
              <p:nvSpPr>
                <p:cNvPr id="5631" name="Google Shape;5631;p6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61"/>
              <p:cNvGrpSpPr/>
              <p:nvPr/>
            </p:nvGrpSpPr>
            <p:grpSpPr>
              <a:xfrm>
                <a:off x="4223721" y="3860404"/>
                <a:ext cx="37870" cy="32364"/>
                <a:chOff x="4223721" y="3860404"/>
                <a:chExt cx="37870" cy="32364"/>
              </a:xfrm>
            </p:grpSpPr>
            <p:sp>
              <p:nvSpPr>
                <p:cNvPr id="5634" name="Google Shape;5634;p6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1"/>
              <p:cNvGrpSpPr/>
              <p:nvPr/>
            </p:nvGrpSpPr>
            <p:grpSpPr>
              <a:xfrm>
                <a:off x="4104889" y="3699242"/>
                <a:ext cx="37776" cy="32357"/>
                <a:chOff x="4104889" y="3699242"/>
                <a:chExt cx="37776" cy="32357"/>
              </a:xfrm>
            </p:grpSpPr>
            <p:sp>
              <p:nvSpPr>
                <p:cNvPr id="5637" name="Google Shape;5637;p6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61"/>
              <p:cNvGrpSpPr/>
              <p:nvPr/>
            </p:nvGrpSpPr>
            <p:grpSpPr>
              <a:xfrm>
                <a:off x="4143608" y="3475121"/>
                <a:ext cx="37878" cy="32420"/>
                <a:chOff x="4143608" y="3475121"/>
                <a:chExt cx="37878" cy="32420"/>
              </a:xfrm>
            </p:grpSpPr>
            <p:sp>
              <p:nvSpPr>
                <p:cNvPr id="5640" name="Google Shape;5640;p6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61"/>
              <p:cNvGrpSpPr/>
              <p:nvPr/>
            </p:nvGrpSpPr>
            <p:grpSpPr>
              <a:xfrm>
                <a:off x="4217248" y="3570893"/>
                <a:ext cx="37776" cy="32364"/>
                <a:chOff x="4217248" y="3570893"/>
                <a:chExt cx="37776" cy="32364"/>
              </a:xfrm>
            </p:grpSpPr>
            <p:sp>
              <p:nvSpPr>
                <p:cNvPr id="5643" name="Google Shape;5643;p6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61"/>
              <p:cNvGrpSpPr/>
              <p:nvPr/>
            </p:nvGrpSpPr>
            <p:grpSpPr>
              <a:xfrm>
                <a:off x="4255307" y="3431612"/>
                <a:ext cx="37776" cy="32451"/>
                <a:chOff x="4255307" y="3431612"/>
                <a:chExt cx="37776" cy="32451"/>
              </a:xfrm>
            </p:grpSpPr>
            <p:sp>
              <p:nvSpPr>
                <p:cNvPr id="5646" name="Google Shape;5646;p6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61"/>
              <p:cNvGrpSpPr/>
              <p:nvPr/>
            </p:nvGrpSpPr>
            <p:grpSpPr>
              <a:xfrm>
                <a:off x="3853052" y="3577398"/>
                <a:ext cx="37776" cy="32420"/>
                <a:chOff x="3853052" y="3577398"/>
                <a:chExt cx="37776" cy="32420"/>
              </a:xfrm>
            </p:grpSpPr>
            <p:sp>
              <p:nvSpPr>
                <p:cNvPr id="5649" name="Google Shape;5649;p6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61"/>
              <p:cNvGrpSpPr/>
              <p:nvPr/>
            </p:nvGrpSpPr>
            <p:grpSpPr>
              <a:xfrm>
                <a:off x="4039908" y="3412107"/>
                <a:ext cx="37776" cy="32357"/>
                <a:chOff x="4039908" y="3412107"/>
                <a:chExt cx="37776" cy="32357"/>
              </a:xfrm>
            </p:grpSpPr>
            <p:sp>
              <p:nvSpPr>
                <p:cNvPr id="5652" name="Google Shape;5652;p6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61"/>
              <p:cNvGrpSpPr/>
              <p:nvPr/>
            </p:nvGrpSpPr>
            <p:grpSpPr>
              <a:xfrm>
                <a:off x="4017360" y="3342061"/>
                <a:ext cx="37870" cy="32380"/>
                <a:chOff x="4017360" y="3342061"/>
                <a:chExt cx="37870" cy="32380"/>
              </a:xfrm>
            </p:grpSpPr>
            <p:sp>
              <p:nvSpPr>
                <p:cNvPr id="5655" name="Google Shape;5655;p6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7" name="Google Shape;5657;p6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9" name="Google Shape;5659;p61"/>
              <p:cNvGrpSpPr/>
              <p:nvPr/>
            </p:nvGrpSpPr>
            <p:grpSpPr>
              <a:xfrm>
                <a:off x="3750870" y="3418650"/>
                <a:ext cx="37776" cy="32380"/>
                <a:chOff x="3750870" y="3418650"/>
                <a:chExt cx="37776" cy="32380"/>
              </a:xfrm>
            </p:grpSpPr>
            <p:sp>
              <p:nvSpPr>
                <p:cNvPr id="5660" name="Google Shape;5660;p6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61"/>
              <p:cNvGrpSpPr/>
              <p:nvPr/>
            </p:nvGrpSpPr>
            <p:grpSpPr>
              <a:xfrm>
                <a:off x="3632509" y="3274438"/>
                <a:ext cx="37783" cy="32357"/>
                <a:chOff x="3632509" y="3274438"/>
                <a:chExt cx="37783" cy="32357"/>
              </a:xfrm>
            </p:grpSpPr>
            <p:sp>
              <p:nvSpPr>
                <p:cNvPr id="5663" name="Google Shape;5663;p6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1"/>
              <p:cNvGrpSpPr/>
              <p:nvPr/>
            </p:nvGrpSpPr>
            <p:grpSpPr>
              <a:xfrm>
                <a:off x="3906424" y="3297561"/>
                <a:ext cx="37776" cy="32451"/>
                <a:chOff x="3906424" y="3297561"/>
                <a:chExt cx="37776" cy="32451"/>
              </a:xfrm>
            </p:grpSpPr>
            <p:sp>
              <p:nvSpPr>
                <p:cNvPr id="5666" name="Google Shape;5666;p6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61"/>
              <p:cNvGrpSpPr/>
              <p:nvPr/>
            </p:nvGrpSpPr>
            <p:grpSpPr>
              <a:xfrm>
                <a:off x="3866084" y="3412107"/>
                <a:ext cx="37776" cy="32357"/>
                <a:chOff x="3866084" y="3412107"/>
                <a:chExt cx="37776" cy="32357"/>
              </a:xfrm>
            </p:grpSpPr>
            <p:sp>
              <p:nvSpPr>
                <p:cNvPr id="5669" name="Google Shape;5669;p6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61"/>
              <p:cNvGrpSpPr/>
              <p:nvPr/>
            </p:nvGrpSpPr>
            <p:grpSpPr>
              <a:xfrm>
                <a:off x="4023919" y="3766409"/>
                <a:ext cx="37783" cy="32357"/>
                <a:chOff x="4023919" y="3766409"/>
                <a:chExt cx="37783" cy="32357"/>
              </a:xfrm>
            </p:grpSpPr>
            <p:sp>
              <p:nvSpPr>
                <p:cNvPr id="5672" name="Google Shape;5672;p6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61"/>
              <p:cNvGrpSpPr/>
              <p:nvPr/>
            </p:nvGrpSpPr>
            <p:grpSpPr>
              <a:xfrm>
                <a:off x="3973882" y="3779449"/>
                <a:ext cx="37776" cy="32357"/>
                <a:chOff x="3973882" y="3779449"/>
                <a:chExt cx="37776" cy="32357"/>
              </a:xfrm>
            </p:grpSpPr>
            <p:sp>
              <p:nvSpPr>
                <p:cNvPr id="5675" name="Google Shape;5675;p6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61"/>
              <p:cNvGrpSpPr/>
              <p:nvPr/>
            </p:nvGrpSpPr>
            <p:grpSpPr>
              <a:xfrm>
                <a:off x="4073398" y="3838028"/>
                <a:ext cx="37776" cy="32380"/>
                <a:chOff x="4073398" y="3838028"/>
                <a:chExt cx="37776" cy="32380"/>
              </a:xfrm>
            </p:grpSpPr>
            <p:sp>
              <p:nvSpPr>
                <p:cNvPr id="5678" name="Google Shape;5678;p6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61"/>
              <p:cNvGrpSpPr/>
              <p:nvPr/>
            </p:nvGrpSpPr>
            <p:grpSpPr>
              <a:xfrm>
                <a:off x="4342672" y="4144496"/>
                <a:ext cx="37752" cy="32364"/>
                <a:chOff x="4342672" y="4144496"/>
                <a:chExt cx="37752" cy="32364"/>
              </a:xfrm>
            </p:grpSpPr>
            <p:sp>
              <p:nvSpPr>
                <p:cNvPr id="5681" name="Google Shape;5681;p6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61"/>
              <p:cNvGrpSpPr/>
              <p:nvPr/>
            </p:nvGrpSpPr>
            <p:grpSpPr>
              <a:xfrm>
                <a:off x="4406386" y="4056872"/>
                <a:ext cx="37783" cy="32364"/>
                <a:chOff x="4406386" y="4056872"/>
                <a:chExt cx="37783" cy="32364"/>
              </a:xfrm>
            </p:grpSpPr>
            <p:sp>
              <p:nvSpPr>
                <p:cNvPr id="5684" name="Google Shape;5684;p6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61"/>
              <p:cNvGrpSpPr/>
              <p:nvPr/>
            </p:nvGrpSpPr>
            <p:grpSpPr>
              <a:xfrm>
                <a:off x="4284416" y="4245254"/>
                <a:ext cx="37783" cy="32357"/>
                <a:chOff x="4284416" y="4245254"/>
                <a:chExt cx="37783" cy="32357"/>
              </a:xfrm>
            </p:grpSpPr>
            <p:sp>
              <p:nvSpPr>
                <p:cNvPr id="5687" name="Google Shape;5687;p6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61"/>
              <p:cNvGrpSpPr/>
              <p:nvPr/>
            </p:nvGrpSpPr>
            <p:grpSpPr>
              <a:xfrm>
                <a:off x="4219057" y="4331258"/>
                <a:ext cx="37776" cy="32364"/>
                <a:chOff x="4219057" y="4331258"/>
                <a:chExt cx="37776" cy="32364"/>
              </a:xfrm>
            </p:grpSpPr>
            <p:sp>
              <p:nvSpPr>
                <p:cNvPr id="5690" name="Google Shape;5690;p6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61"/>
              <p:cNvGrpSpPr/>
              <p:nvPr/>
            </p:nvGrpSpPr>
            <p:grpSpPr>
              <a:xfrm>
                <a:off x="4204122" y="4141688"/>
                <a:ext cx="33497" cy="28699"/>
                <a:chOff x="4204122" y="4141688"/>
                <a:chExt cx="33497" cy="28699"/>
              </a:xfrm>
            </p:grpSpPr>
            <p:sp>
              <p:nvSpPr>
                <p:cNvPr id="5693" name="Google Shape;5693;p6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1"/>
              <p:cNvGrpSpPr/>
              <p:nvPr/>
            </p:nvGrpSpPr>
            <p:grpSpPr>
              <a:xfrm>
                <a:off x="4301546" y="4003869"/>
                <a:ext cx="38916" cy="33324"/>
                <a:chOff x="4301546" y="4003869"/>
                <a:chExt cx="38916" cy="33324"/>
              </a:xfrm>
            </p:grpSpPr>
            <p:sp>
              <p:nvSpPr>
                <p:cNvPr id="5696" name="Google Shape;5696;p6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61"/>
              <p:cNvGrpSpPr/>
              <p:nvPr/>
            </p:nvGrpSpPr>
            <p:grpSpPr>
              <a:xfrm>
                <a:off x="4210681" y="3924669"/>
                <a:ext cx="36549" cy="31366"/>
                <a:chOff x="4210681" y="3924669"/>
                <a:chExt cx="36549" cy="31366"/>
              </a:xfrm>
            </p:grpSpPr>
            <p:sp>
              <p:nvSpPr>
                <p:cNvPr id="5699" name="Google Shape;5699;p6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61"/>
              <p:cNvGrpSpPr/>
              <p:nvPr/>
            </p:nvGrpSpPr>
            <p:grpSpPr>
              <a:xfrm>
                <a:off x="3987771" y="3628874"/>
                <a:ext cx="31499" cy="26993"/>
                <a:chOff x="3987771" y="3628874"/>
                <a:chExt cx="31499" cy="26993"/>
              </a:xfrm>
            </p:grpSpPr>
            <p:sp>
              <p:nvSpPr>
                <p:cNvPr id="5702" name="Google Shape;5702;p6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4" name="Google Shape;5704;p61"/>
              <p:cNvGrpSpPr/>
              <p:nvPr/>
            </p:nvGrpSpPr>
            <p:grpSpPr>
              <a:xfrm>
                <a:off x="4087382" y="3775674"/>
                <a:ext cx="31405" cy="26898"/>
                <a:chOff x="4087382" y="3775674"/>
                <a:chExt cx="31405" cy="26898"/>
              </a:xfrm>
            </p:grpSpPr>
            <p:sp>
              <p:nvSpPr>
                <p:cNvPr id="5705" name="Google Shape;5705;p6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61"/>
              <p:cNvGrpSpPr/>
              <p:nvPr/>
            </p:nvGrpSpPr>
            <p:grpSpPr>
              <a:xfrm>
                <a:off x="4118873" y="3856637"/>
                <a:ext cx="31405" cy="26906"/>
                <a:chOff x="4118873" y="3856637"/>
                <a:chExt cx="31405" cy="26906"/>
              </a:xfrm>
            </p:grpSpPr>
            <p:sp>
              <p:nvSpPr>
                <p:cNvPr id="5708" name="Google Shape;5708;p6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61"/>
              <p:cNvGrpSpPr/>
              <p:nvPr/>
            </p:nvGrpSpPr>
            <p:grpSpPr>
              <a:xfrm>
                <a:off x="4168541" y="3639523"/>
                <a:ext cx="31499" cy="26906"/>
                <a:chOff x="4168541" y="3639523"/>
                <a:chExt cx="31499" cy="26906"/>
              </a:xfrm>
            </p:grpSpPr>
            <p:sp>
              <p:nvSpPr>
                <p:cNvPr id="5711" name="Google Shape;5711;p6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61"/>
              <p:cNvGrpSpPr/>
              <p:nvPr/>
            </p:nvGrpSpPr>
            <p:grpSpPr>
              <a:xfrm>
                <a:off x="3965789" y="3393545"/>
                <a:ext cx="31405" cy="26945"/>
                <a:chOff x="3965789" y="3393545"/>
                <a:chExt cx="31405" cy="26945"/>
              </a:xfrm>
            </p:grpSpPr>
            <p:sp>
              <p:nvSpPr>
                <p:cNvPr id="5714" name="Google Shape;5714;p6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61"/>
              <p:cNvGrpSpPr/>
              <p:nvPr/>
            </p:nvGrpSpPr>
            <p:grpSpPr>
              <a:xfrm>
                <a:off x="3925166" y="3491008"/>
                <a:ext cx="31405" cy="27001"/>
                <a:chOff x="3925166" y="3491008"/>
                <a:chExt cx="31405" cy="27001"/>
              </a:xfrm>
            </p:grpSpPr>
            <p:sp>
              <p:nvSpPr>
                <p:cNvPr id="5717" name="Google Shape;5717;p6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9" name="Google Shape;5719;p61"/>
              <p:cNvGrpSpPr/>
              <p:nvPr/>
            </p:nvGrpSpPr>
            <p:grpSpPr>
              <a:xfrm>
                <a:off x="3682845" y="3340976"/>
                <a:ext cx="31397" cy="26898"/>
                <a:chOff x="3682845" y="3340976"/>
                <a:chExt cx="31397" cy="26898"/>
              </a:xfrm>
            </p:grpSpPr>
            <p:sp>
              <p:nvSpPr>
                <p:cNvPr id="5720" name="Google Shape;5720;p6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61"/>
              <p:cNvGrpSpPr/>
              <p:nvPr/>
            </p:nvGrpSpPr>
            <p:grpSpPr>
              <a:xfrm>
                <a:off x="3795393" y="3353725"/>
                <a:ext cx="31499" cy="26993"/>
                <a:chOff x="3795393" y="3353725"/>
                <a:chExt cx="31499" cy="26993"/>
              </a:xfrm>
            </p:grpSpPr>
            <p:sp>
              <p:nvSpPr>
                <p:cNvPr id="5723" name="Google Shape;5723;p6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61"/>
              <p:cNvGrpSpPr/>
              <p:nvPr/>
            </p:nvGrpSpPr>
            <p:grpSpPr>
              <a:xfrm>
                <a:off x="4176909" y="4363221"/>
                <a:ext cx="38924" cy="33316"/>
                <a:chOff x="4176909" y="4363221"/>
                <a:chExt cx="38924" cy="33316"/>
              </a:xfrm>
            </p:grpSpPr>
            <p:sp>
              <p:nvSpPr>
                <p:cNvPr id="5726" name="Google Shape;5726;p6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61"/>
              <p:cNvGrpSpPr/>
              <p:nvPr/>
            </p:nvGrpSpPr>
            <p:grpSpPr>
              <a:xfrm>
                <a:off x="4226191" y="4007660"/>
                <a:ext cx="33560" cy="28770"/>
                <a:chOff x="4226191" y="4007660"/>
                <a:chExt cx="33560" cy="28770"/>
              </a:xfrm>
            </p:grpSpPr>
            <p:sp>
              <p:nvSpPr>
                <p:cNvPr id="5729" name="Google Shape;5729;p6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1" name="Google Shape;5731;p61"/>
              <p:cNvGrpSpPr/>
              <p:nvPr/>
            </p:nvGrpSpPr>
            <p:grpSpPr>
              <a:xfrm>
                <a:off x="3597785" y="3377045"/>
                <a:ext cx="33591" cy="28699"/>
                <a:chOff x="3597785" y="3377045"/>
                <a:chExt cx="33591" cy="28699"/>
              </a:xfrm>
            </p:grpSpPr>
            <p:sp>
              <p:nvSpPr>
                <p:cNvPr id="5732" name="Google Shape;5732;p6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61"/>
              <p:cNvGrpSpPr/>
              <p:nvPr/>
            </p:nvGrpSpPr>
            <p:grpSpPr>
              <a:xfrm>
                <a:off x="3887870" y="3669796"/>
                <a:ext cx="33591" cy="28692"/>
                <a:chOff x="3887870" y="3669796"/>
                <a:chExt cx="33591" cy="28692"/>
              </a:xfrm>
            </p:grpSpPr>
            <p:sp>
              <p:nvSpPr>
                <p:cNvPr id="5735" name="Google Shape;5735;p6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61"/>
              <p:cNvGrpSpPr/>
              <p:nvPr/>
            </p:nvGrpSpPr>
            <p:grpSpPr>
              <a:xfrm>
                <a:off x="3818320" y="3481625"/>
                <a:ext cx="33497" cy="28770"/>
                <a:chOff x="3818320" y="3481625"/>
                <a:chExt cx="33497" cy="28770"/>
              </a:xfrm>
            </p:grpSpPr>
            <p:sp>
              <p:nvSpPr>
                <p:cNvPr id="5738" name="Google Shape;5738;p6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1"/>
              <p:cNvGrpSpPr/>
              <p:nvPr/>
            </p:nvGrpSpPr>
            <p:grpSpPr>
              <a:xfrm>
                <a:off x="4278139" y="4120948"/>
                <a:ext cx="37492" cy="32129"/>
                <a:chOff x="4278139" y="4120948"/>
                <a:chExt cx="37492" cy="32129"/>
              </a:xfrm>
            </p:grpSpPr>
            <p:sp>
              <p:nvSpPr>
                <p:cNvPr id="5741" name="Google Shape;5741;p6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3" name="Google Shape;5743;p61"/>
              <p:cNvGrpSpPr/>
              <p:nvPr/>
            </p:nvGrpSpPr>
            <p:grpSpPr>
              <a:xfrm>
                <a:off x="4419898" y="3977388"/>
                <a:ext cx="33497" cy="28692"/>
                <a:chOff x="4419898" y="3977388"/>
                <a:chExt cx="33497" cy="28692"/>
              </a:xfrm>
            </p:grpSpPr>
            <p:sp>
              <p:nvSpPr>
                <p:cNvPr id="5744" name="Google Shape;5744;p6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61"/>
              <p:cNvGrpSpPr/>
              <p:nvPr/>
            </p:nvGrpSpPr>
            <p:grpSpPr>
              <a:xfrm>
                <a:off x="4158930" y="4034684"/>
                <a:ext cx="33497" cy="28762"/>
                <a:chOff x="4158930" y="4034684"/>
                <a:chExt cx="33497" cy="28762"/>
              </a:xfrm>
            </p:grpSpPr>
            <p:sp>
              <p:nvSpPr>
                <p:cNvPr id="5747" name="Google Shape;5747;p6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61"/>
              <p:cNvGrpSpPr/>
              <p:nvPr/>
            </p:nvGrpSpPr>
            <p:grpSpPr>
              <a:xfrm>
                <a:off x="4134949" y="3957049"/>
                <a:ext cx="33497" cy="28770"/>
                <a:chOff x="4134949" y="3957049"/>
                <a:chExt cx="33497" cy="28770"/>
              </a:xfrm>
            </p:grpSpPr>
            <p:sp>
              <p:nvSpPr>
                <p:cNvPr id="5750" name="Google Shape;5750;p6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61"/>
              <p:cNvGrpSpPr/>
              <p:nvPr/>
            </p:nvGrpSpPr>
            <p:grpSpPr>
              <a:xfrm>
                <a:off x="4193653" y="4184403"/>
                <a:ext cx="43580" cy="37264"/>
                <a:chOff x="4193653" y="4184403"/>
                <a:chExt cx="43580" cy="37264"/>
              </a:xfrm>
            </p:grpSpPr>
            <p:sp>
              <p:nvSpPr>
                <p:cNvPr id="5753" name="Google Shape;5753;p6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61"/>
              <p:cNvGrpSpPr/>
              <p:nvPr/>
            </p:nvGrpSpPr>
            <p:grpSpPr>
              <a:xfrm>
                <a:off x="4343600" y="3943844"/>
                <a:ext cx="43580" cy="37312"/>
                <a:chOff x="4343600" y="3943844"/>
                <a:chExt cx="43580" cy="37312"/>
              </a:xfrm>
            </p:grpSpPr>
            <p:sp>
              <p:nvSpPr>
                <p:cNvPr id="5756" name="Google Shape;5756;p6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61"/>
              <p:cNvGrpSpPr/>
              <p:nvPr/>
            </p:nvGrpSpPr>
            <p:grpSpPr>
              <a:xfrm>
                <a:off x="4172339" y="3381693"/>
                <a:ext cx="31499" cy="27001"/>
                <a:chOff x="4172339" y="3381693"/>
                <a:chExt cx="31499" cy="27001"/>
              </a:xfrm>
            </p:grpSpPr>
            <p:sp>
              <p:nvSpPr>
                <p:cNvPr id="5759" name="Google Shape;5759;p6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64"/>
        <p:cNvGrpSpPr/>
        <p:nvPr/>
      </p:nvGrpSpPr>
      <p:grpSpPr>
        <a:xfrm>
          <a:off x="0" y="0"/>
          <a:ext cx="0" cy="0"/>
          <a:chOff x="0" y="0"/>
          <a:chExt cx="0" cy="0"/>
        </a:xfrm>
      </p:grpSpPr>
      <p:grpSp>
        <p:nvGrpSpPr>
          <p:cNvPr id="5765" name="Google Shape;5765;p62"/>
          <p:cNvGrpSpPr/>
          <p:nvPr/>
        </p:nvGrpSpPr>
        <p:grpSpPr>
          <a:xfrm>
            <a:off x="729274" y="1175734"/>
            <a:ext cx="2507799" cy="206239"/>
            <a:chOff x="106648" y="895722"/>
            <a:chExt cx="4481413" cy="374300"/>
          </a:xfrm>
        </p:grpSpPr>
        <p:grpSp>
          <p:nvGrpSpPr>
            <p:cNvPr id="5766" name="Google Shape;5766;p62"/>
            <p:cNvGrpSpPr/>
            <p:nvPr/>
          </p:nvGrpSpPr>
          <p:grpSpPr>
            <a:xfrm>
              <a:off x="2233276" y="895722"/>
              <a:ext cx="1082667" cy="223591"/>
              <a:chOff x="4808316" y="2800065"/>
              <a:chExt cx="1999386" cy="412910"/>
            </a:xfrm>
          </p:grpSpPr>
          <p:sp>
            <p:nvSpPr>
              <p:cNvPr id="5767" name="Google Shape;5767;p6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8" name="Google Shape;5768;p62"/>
              <p:cNvGrpSpPr/>
              <p:nvPr/>
            </p:nvGrpSpPr>
            <p:grpSpPr>
              <a:xfrm>
                <a:off x="4808316" y="2800065"/>
                <a:ext cx="92400" cy="411825"/>
                <a:chOff x="845575" y="2563700"/>
                <a:chExt cx="92400" cy="411825"/>
              </a:xfrm>
            </p:grpSpPr>
            <p:cxnSp>
              <p:nvCxnSpPr>
                <p:cNvPr id="5769" name="Google Shape;5769;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770" name="Google Shape;5770;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71" name="Google Shape;5771;p62"/>
            <p:cNvGrpSpPr/>
            <p:nvPr/>
          </p:nvGrpSpPr>
          <p:grpSpPr>
            <a:xfrm>
              <a:off x="106648" y="895722"/>
              <a:ext cx="1088401" cy="223591"/>
              <a:chOff x="881025" y="2800065"/>
              <a:chExt cx="2009975" cy="412910"/>
            </a:xfrm>
          </p:grpSpPr>
          <p:sp>
            <p:nvSpPr>
              <p:cNvPr id="5772" name="Google Shape;5772;p6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3" name="Google Shape;5773;p62"/>
              <p:cNvGrpSpPr/>
              <p:nvPr/>
            </p:nvGrpSpPr>
            <p:grpSpPr>
              <a:xfrm>
                <a:off x="881025" y="2800065"/>
                <a:ext cx="92400" cy="411825"/>
                <a:chOff x="845575" y="2563700"/>
                <a:chExt cx="92400" cy="411825"/>
              </a:xfrm>
            </p:grpSpPr>
            <p:cxnSp>
              <p:nvCxnSpPr>
                <p:cNvPr id="5774" name="Google Shape;5774;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775" name="Google Shape;5775;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76" name="Google Shape;5776;p62"/>
            <p:cNvGrpSpPr/>
            <p:nvPr/>
          </p:nvGrpSpPr>
          <p:grpSpPr>
            <a:xfrm>
              <a:off x="1172346" y="1047018"/>
              <a:ext cx="1083151" cy="223003"/>
              <a:chOff x="2849073" y="3079467"/>
              <a:chExt cx="2000279" cy="411825"/>
            </a:xfrm>
          </p:grpSpPr>
          <p:sp>
            <p:nvSpPr>
              <p:cNvPr id="5777" name="Google Shape;5777;p6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8" name="Google Shape;5778;p62"/>
              <p:cNvGrpSpPr/>
              <p:nvPr/>
            </p:nvGrpSpPr>
            <p:grpSpPr>
              <a:xfrm rot="10800000">
                <a:off x="2849073" y="3079467"/>
                <a:ext cx="92400" cy="411825"/>
                <a:chOff x="2070100" y="2563700"/>
                <a:chExt cx="92400" cy="411825"/>
              </a:xfrm>
            </p:grpSpPr>
            <p:cxnSp>
              <p:nvCxnSpPr>
                <p:cNvPr id="5779" name="Google Shape;5779;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780" name="Google Shape;5780;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1" name="Google Shape;5781;p62"/>
            <p:cNvGrpSpPr/>
            <p:nvPr/>
          </p:nvGrpSpPr>
          <p:grpSpPr>
            <a:xfrm>
              <a:off x="3290132" y="1047018"/>
              <a:ext cx="1297929" cy="223003"/>
              <a:chOff x="6760035" y="3079467"/>
              <a:chExt cx="2396914" cy="411825"/>
            </a:xfrm>
          </p:grpSpPr>
          <p:sp>
            <p:nvSpPr>
              <p:cNvPr id="5782" name="Google Shape;5782;p6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3" name="Google Shape;5783;p62"/>
              <p:cNvGrpSpPr/>
              <p:nvPr/>
            </p:nvGrpSpPr>
            <p:grpSpPr>
              <a:xfrm rot="10800000">
                <a:off x="6760035" y="3079467"/>
                <a:ext cx="92400" cy="411825"/>
                <a:chOff x="2070100" y="2563700"/>
                <a:chExt cx="92400" cy="411825"/>
              </a:xfrm>
            </p:grpSpPr>
            <p:cxnSp>
              <p:nvCxnSpPr>
                <p:cNvPr id="5784" name="Google Shape;5784;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785" name="Google Shape;5785;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86" name="Google Shape;5786;p62"/>
          <p:cNvGrpSpPr/>
          <p:nvPr/>
        </p:nvGrpSpPr>
        <p:grpSpPr>
          <a:xfrm>
            <a:off x="2147036" y="3575105"/>
            <a:ext cx="1086701" cy="799429"/>
            <a:chOff x="2183288" y="3555572"/>
            <a:chExt cx="1136241" cy="835873"/>
          </a:xfrm>
        </p:grpSpPr>
        <p:sp>
          <p:nvSpPr>
            <p:cNvPr id="5787" name="Google Shape;5787;p6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8" name="Google Shape;5788;p62"/>
            <p:cNvGrpSpPr/>
            <p:nvPr/>
          </p:nvGrpSpPr>
          <p:grpSpPr>
            <a:xfrm>
              <a:off x="2205895" y="3637269"/>
              <a:ext cx="1089848" cy="724993"/>
              <a:chOff x="2205895" y="3637269"/>
              <a:chExt cx="1089848" cy="724993"/>
            </a:xfrm>
          </p:grpSpPr>
          <p:sp>
            <p:nvSpPr>
              <p:cNvPr id="5789" name="Google Shape;5789;p6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5" name="Google Shape;5795;p6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6" name="Google Shape;5796;p6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797" name="Google Shape;5797;p62"/>
            <p:cNvGrpSpPr/>
            <p:nvPr/>
          </p:nvGrpSpPr>
          <p:grpSpPr>
            <a:xfrm>
              <a:off x="3173850" y="3779426"/>
              <a:ext cx="145679" cy="70048"/>
              <a:chOff x="3173850" y="3779426"/>
              <a:chExt cx="145679" cy="70048"/>
            </a:xfrm>
          </p:grpSpPr>
          <p:cxnSp>
            <p:nvCxnSpPr>
              <p:cNvPr id="5798" name="Google Shape;5798;p6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799" name="Google Shape;5799;p6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62"/>
            <p:cNvGrpSpPr/>
            <p:nvPr/>
          </p:nvGrpSpPr>
          <p:grpSpPr>
            <a:xfrm>
              <a:off x="2183288" y="4139483"/>
              <a:ext cx="145133" cy="70048"/>
              <a:chOff x="2183288" y="4139483"/>
              <a:chExt cx="145133" cy="70048"/>
            </a:xfrm>
          </p:grpSpPr>
          <p:cxnSp>
            <p:nvCxnSpPr>
              <p:cNvPr id="5801" name="Google Shape;5801;p6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802" name="Google Shape;5802;p6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3" name="Google Shape;5803;p6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4" name="Google Shape;5804;p6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805" name="Google Shape;5805;p62"/>
            <p:cNvGrpSpPr/>
            <p:nvPr/>
          </p:nvGrpSpPr>
          <p:grpSpPr>
            <a:xfrm>
              <a:off x="2943836" y="4268886"/>
              <a:ext cx="60717" cy="122559"/>
              <a:chOff x="2943836" y="4268886"/>
              <a:chExt cx="60717" cy="122559"/>
            </a:xfrm>
          </p:grpSpPr>
          <p:sp>
            <p:nvSpPr>
              <p:cNvPr id="5806" name="Google Shape;5806;p6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7" name="Google Shape;5807;p6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808" name="Google Shape;5808;p62"/>
          <p:cNvGrpSpPr/>
          <p:nvPr/>
        </p:nvGrpSpPr>
        <p:grpSpPr>
          <a:xfrm>
            <a:off x="3409981" y="1496104"/>
            <a:ext cx="1675870" cy="758251"/>
            <a:chOff x="3530532" y="1496185"/>
            <a:chExt cx="1562000" cy="706730"/>
          </a:xfrm>
        </p:grpSpPr>
        <p:cxnSp>
          <p:nvCxnSpPr>
            <p:cNvPr id="5809" name="Google Shape;5809;p6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810" name="Google Shape;5810;p62"/>
            <p:cNvGrpSpPr/>
            <p:nvPr/>
          </p:nvGrpSpPr>
          <p:grpSpPr>
            <a:xfrm>
              <a:off x="3530532" y="1496185"/>
              <a:ext cx="323430" cy="463587"/>
              <a:chOff x="3530532" y="1496185"/>
              <a:chExt cx="323430" cy="463587"/>
            </a:xfrm>
          </p:grpSpPr>
          <p:grpSp>
            <p:nvGrpSpPr>
              <p:cNvPr id="5811" name="Google Shape;5811;p62"/>
              <p:cNvGrpSpPr/>
              <p:nvPr/>
            </p:nvGrpSpPr>
            <p:grpSpPr>
              <a:xfrm>
                <a:off x="3567462" y="1496185"/>
                <a:ext cx="286500" cy="361376"/>
                <a:chOff x="3567462" y="1496185"/>
                <a:chExt cx="286500" cy="361376"/>
              </a:xfrm>
            </p:grpSpPr>
            <p:cxnSp>
              <p:nvCxnSpPr>
                <p:cNvPr id="5812" name="Google Shape;5812;p6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813" name="Google Shape;5813;p6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4" name="Google Shape;5814;p6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5" name="Google Shape;5815;p62"/>
            <p:cNvGrpSpPr/>
            <p:nvPr/>
          </p:nvGrpSpPr>
          <p:grpSpPr>
            <a:xfrm>
              <a:off x="3891569" y="1779209"/>
              <a:ext cx="323945" cy="423706"/>
              <a:chOff x="3891569" y="1779209"/>
              <a:chExt cx="323945" cy="423706"/>
            </a:xfrm>
          </p:grpSpPr>
          <p:grpSp>
            <p:nvGrpSpPr>
              <p:cNvPr id="5816" name="Google Shape;5816;p62"/>
              <p:cNvGrpSpPr/>
              <p:nvPr/>
            </p:nvGrpSpPr>
            <p:grpSpPr>
              <a:xfrm>
                <a:off x="3929014" y="1881638"/>
                <a:ext cx="286500" cy="321278"/>
                <a:chOff x="3929014" y="1881638"/>
                <a:chExt cx="286500" cy="321278"/>
              </a:xfrm>
            </p:grpSpPr>
            <p:cxnSp>
              <p:nvCxnSpPr>
                <p:cNvPr id="5817" name="Google Shape;5817;p6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818" name="Google Shape;5818;p6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9" name="Google Shape;5819;p6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62"/>
            <p:cNvGrpSpPr/>
            <p:nvPr/>
          </p:nvGrpSpPr>
          <p:grpSpPr>
            <a:xfrm>
              <a:off x="4252606" y="1496185"/>
              <a:ext cx="324721" cy="463587"/>
              <a:chOff x="4252606" y="1496185"/>
              <a:chExt cx="324721" cy="463587"/>
            </a:xfrm>
          </p:grpSpPr>
          <p:grpSp>
            <p:nvGrpSpPr>
              <p:cNvPr id="5821" name="Google Shape;5821;p62"/>
              <p:cNvGrpSpPr/>
              <p:nvPr/>
            </p:nvGrpSpPr>
            <p:grpSpPr>
              <a:xfrm>
                <a:off x="4290828" y="1496185"/>
                <a:ext cx="286500" cy="361376"/>
                <a:chOff x="4290828" y="1496185"/>
                <a:chExt cx="286500" cy="361376"/>
              </a:xfrm>
            </p:grpSpPr>
            <p:cxnSp>
              <p:nvCxnSpPr>
                <p:cNvPr id="5822" name="Google Shape;5822;p6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823" name="Google Shape;5823;p6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4" name="Google Shape;5824;p6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62"/>
            <p:cNvGrpSpPr/>
            <p:nvPr/>
          </p:nvGrpSpPr>
          <p:grpSpPr>
            <a:xfrm>
              <a:off x="4613643" y="1763716"/>
              <a:ext cx="325308" cy="439200"/>
              <a:chOff x="4613643" y="1763716"/>
              <a:chExt cx="325308" cy="439200"/>
            </a:xfrm>
          </p:grpSpPr>
          <p:grpSp>
            <p:nvGrpSpPr>
              <p:cNvPr id="5826" name="Google Shape;5826;p62"/>
              <p:cNvGrpSpPr/>
              <p:nvPr/>
            </p:nvGrpSpPr>
            <p:grpSpPr>
              <a:xfrm>
                <a:off x="4652451" y="1879538"/>
                <a:ext cx="286500" cy="323378"/>
                <a:chOff x="4652451" y="1879538"/>
                <a:chExt cx="286500" cy="323378"/>
              </a:xfrm>
            </p:grpSpPr>
            <p:cxnSp>
              <p:nvCxnSpPr>
                <p:cNvPr id="5827" name="Google Shape;5827;p6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828" name="Google Shape;5828;p6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9" name="Google Shape;5829;p6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0" name="Google Shape;5830;p62"/>
          <p:cNvGrpSpPr/>
          <p:nvPr/>
        </p:nvGrpSpPr>
        <p:grpSpPr>
          <a:xfrm>
            <a:off x="3421841" y="2349730"/>
            <a:ext cx="1652173" cy="391517"/>
            <a:chOff x="3512551" y="2358270"/>
            <a:chExt cx="1597383" cy="378533"/>
          </a:xfrm>
        </p:grpSpPr>
        <p:cxnSp>
          <p:nvCxnSpPr>
            <p:cNvPr id="5831" name="Google Shape;5831;p62"/>
            <p:cNvCxnSpPr>
              <a:stCxn id="5832" idx="6"/>
              <a:endCxn id="583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834" name="Google Shape;5834;p62"/>
            <p:cNvGrpSpPr/>
            <p:nvPr/>
          </p:nvGrpSpPr>
          <p:grpSpPr>
            <a:xfrm>
              <a:off x="3512551" y="2358270"/>
              <a:ext cx="225647" cy="307714"/>
              <a:chOff x="2182679" y="2004714"/>
              <a:chExt cx="792300" cy="1080458"/>
            </a:xfrm>
          </p:grpSpPr>
          <p:cxnSp>
            <p:nvCxnSpPr>
              <p:cNvPr id="5835" name="Google Shape;5835;p62"/>
              <p:cNvCxnSpPr>
                <a:stCxn id="583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832" name="Google Shape;5832;p6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62"/>
            <p:cNvGrpSpPr/>
            <p:nvPr/>
          </p:nvGrpSpPr>
          <p:grpSpPr>
            <a:xfrm>
              <a:off x="3969644" y="2440153"/>
              <a:ext cx="225853" cy="296651"/>
              <a:chOff x="3775710" y="1729289"/>
              <a:chExt cx="136500" cy="179289"/>
            </a:xfrm>
          </p:grpSpPr>
          <p:cxnSp>
            <p:nvCxnSpPr>
              <p:cNvPr id="5838" name="Google Shape;5838;p6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839" name="Google Shape;5839;p6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62"/>
            <p:cNvGrpSpPr/>
            <p:nvPr/>
          </p:nvGrpSpPr>
          <p:grpSpPr>
            <a:xfrm>
              <a:off x="4427051" y="2358270"/>
              <a:ext cx="225647" cy="307714"/>
              <a:chOff x="5393704" y="2004714"/>
              <a:chExt cx="792300" cy="1080458"/>
            </a:xfrm>
          </p:grpSpPr>
          <p:cxnSp>
            <p:nvCxnSpPr>
              <p:cNvPr id="5842" name="Google Shape;5842;p62"/>
              <p:cNvCxnSpPr>
                <a:stCxn id="584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844" name="Google Shape;5844;p6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62"/>
            <p:cNvGrpSpPr/>
            <p:nvPr/>
          </p:nvGrpSpPr>
          <p:grpSpPr>
            <a:xfrm>
              <a:off x="4884287" y="2440252"/>
              <a:ext cx="225647" cy="296532"/>
              <a:chOff x="6999166" y="2292572"/>
              <a:chExt cx="792300" cy="1041192"/>
            </a:xfrm>
          </p:grpSpPr>
          <p:cxnSp>
            <p:nvCxnSpPr>
              <p:cNvPr id="5846" name="Google Shape;5846;p6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833" name="Google Shape;5833;p6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8" name="Google Shape;5848;p62"/>
          <p:cNvGrpSpPr/>
          <p:nvPr/>
        </p:nvGrpSpPr>
        <p:grpSpPr>
          <a:xfrm>
            <a:off x="6842649" y="1185930"/>
            <a:ext cx="1581844" cy="732818"/>
            <a:chOff x="634175" y="2986275"/>
            <a:chExt cx="3147949" cy="1458344"/>
          </a:xfrm>
        </p:grpSpPr>
        <p:cxnSp>
          <p:nvCxnSpPr>
            <p:cNvPr id="5849" name="Google Shape;5849;p62"/>
            <p:cNvCxnSpPr>
              <a:stCxn id="5850" idx="4"/>
              <a:endCxn id="5851" idx="0"/>
            </p:cNvCxnSpPr>
            <p:nvPr/>
          </p:nvCxnSpPr>
          <p:spPr>
            <a:xfrm>
              <a:off x="929975" y="3577875"/>
              <a:ext cx="591600" cy="275100"/>
            </a:xfrm>
            <a:prstGeom prst="straightConnector1">
              <a:avLst/>
            </a:prstGeom>
            <a:noFill/>
            <a:ln w="19050" cap="flat" cmpd="sng">
              <a:solidFill>
                <a:srgbClr val="435D74"/>
              </a:solidFill>
              <a:prstDash val="solid"/>
              <a:round/>
              <a:headEnd type="none" w="med" len="med"/>
              <a:tailEnd type="none" w="med" len="med"/>
            </a:ln>
          </p:spPr>
        </p:cxnSp>
        <p:cxnSp>
          <p:nvCxnSpPr>
            <p:cNvPr id="5852" name="Google Shape;5852;p62"/>
            <p:cNvCxnSpPr>
              <a:stCxn id="5851" idx="0"/>
              <a:endCxn id="585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854" name="Google Shape;5854;p62"/>
            <p:cNvCxnSpPr>
              <a:stCxn id="5853" idx="4"/>
              <a:endCxn id="585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856" name="Google Shape;5856;p62"/>
            <p:cNvCxnSpPr>
              <a:stCxn id="5855" idx="0"/>
              <a:endCxn id="5857" idx="4"/>
            </p:cNvCxnSpPr>
            <p:nvPr/>
          </p:nvCxnSpPr>
          <p:spPr>
            <a:xfrm rot="10800000" flipH="1">
              <a:off x="2894933" y="3577918"/>
              <a:ext cx="591600" cy="275100"/>
            </a:xfrm>
            <a:prstGeom prst="straightConnector1">
              <a:avLst/>
            </a:prstGeom>
            <a:noFill/>
            <a:ln w="19050" cap="flat" cmpd="sng">
              <a:solidFill>
                <a:srgbClr val="435D74"/>
              </a:solidFill>
              <a:prstDash val="solid"/>
              <a:round/>
              <a:headEnd type="none" w="med" len="med"/>
              <a:tailEnd type="none" w="med" len="med"/>
            </a:ln>
          </p:spPr>
        </p:cxnSp>
        <p:sp>
          <p:nvSpPr>
            <p:cNvPr id="5857" name="Google Shape;5857;p6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53" name="Google Shape;5853;p6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50" name="Google Shape;5850;p6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55" name="Google Shape;5855;p6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51" name="Google Shape;5851;p6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858" name="Google Shape;5858;p62"/>
          <p:cNvGrpSpPr/>
          <p:nvPr/>
        </p:nvGrpSpPr>
        <p:grpSpPr>
          <a:xfrm>
            <a:off x="3410364" y="2880240"/>
            <a:ext cx="1675128" cy="313674"/>
            <a:chOff x="998425" y="1182125"/>
            <a:chExt cx="1065400" cy="199500"/>
          </a:xfrm>
        </p:grpSpPr>
        <p:sp>
          <p:nvSpPr>
            <p:cNvPr id="5859" name="Google Shape;5859;p6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62"/>
          <p:cNvGrpSpPr/>
          <p:nvPr/>
        </p:nvGrpSpPr>
        <p:grpSpPr>
          <a:xfrm>
            <a:off x="3410363" y="3836206"/>
            <a:ext cx="1675129" cy="525345"/>
            <a:chOff x="5194708" y="3484366"/>
            <a:chExt cx="3148148" cy="987304"/>
          </a:xfrm>
        </p:grpSpPr>
        <p:grpSp>
          <p:nvGrpSpPr>
            <p:cNvPr id="5865" name="Google Shape;5865;p62"/>
            <p:cNvGrpSpPr/>
            <p:nvPr/>
          </p:nvGrpSpPr>
          <p:grpSpPr>
            <a:xfrm>
              <a:off x="7531521" y="3484366"/>
              <a:ext cx="811335" cy="987304"/>
              <a:chOff x="3379425" y="1617275"/>
              <a:chExt cx="1090650" cy="1327200"/>
            </a:xfrm>
          </p:grpSpPr>
          <p:sp>
            <p:nvSpPr>
              <p:cNvPr id="5866" name="Google Shape;5866;p6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62"/>
            <p:cNvGrpSpPr/>
            <p:nvPr/>
          </p:nvGrpSpPr>
          <p:grpSpPr>
            <a:xfrm>
              <a:off x="6752546" y="3484366"/>
              <a:ext cx="811428" cy="987304"/>
              <a:chOff x="2332275" y="1617275"/>
              <a:chExt cx="1090775" cy="1327200"/>
            </a:xfrm>
          </p:grpSpPr>
          <p:sp>
            <p:nvSpPr>
              <p:cNvPr id="5870" name="Google Shape;5870;p6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62"/>
            <p:cNvGrpSpPr/>
            <p:nvPr/>
          </p:nvGrpSpPr>
          <p:grpSpPr>
            <a:xfrm>
              <a:off x="5973664" y="3484366"/>
              <a:ext cx="811335" cy="987304"/>
              <a:chOff x="1285250" y="1617275"/>
              <a:chExt cx="1090650" cy="1327200"/>
            </a:xfrm>
          </p:grpSpPr>
          <p:sp>
            <p:nvSpPr>
              <p:cNvPr id="5874" name="Google Shape;5874;p6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62"/>
            <p:cNvGrpSpPr/>
            <p:nvPr/>
          </p:nvGrpSpPr>
          <p:grpSpPr>
            <a:xfrm>
              <a:off x="5194708" y="3484366"/>
              <a:ext cx="811409" cy="987304"/>
              <a:chOff x="238125" y="1617275"/>
              <a:chExt cx="1090750" cy="1327200"/>
            </a:xfrm>
          </p:grpSpPr>
          <p:sp>
            <p:nvSpPr>
              <p:cNvPr id="5878" name="Google Shape;5878;p6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81" name="Google Shape;5881;p62"/>
          <p:cNvGrpSpPr/>
          <p:nvPr/>
        </p:nvGrpSpPr>
        <p:grpSpPr>
          <a:xfrm>
            <a:off x="6844048" y="2482095"/>
            <a:ext cx="1579046" cy="522230"/>
            <a:chOff x="6853641" y="2534077"/>
            <a:chExt cx="1515545" cy="501229"/>
          </a:xfrm>
        </p:grpSpPr>
        <p:grpSp>
          <p:nvGrpSpPr>
            <p:cNvPr id="5882" name="Google Shape;5882;p62"/>
            <p:cNvGrpSpPr/>
            <p:nvPr/>
          </p:nvGrpSpPr>
          <p:grpSpPr>
            <a:xfrm>
              <a:off x="6853641" y="2618923"/>
              <a:ext cx="1515545" cy="324556"/>
              <a:chOff x="6853641" y="2618923"/>
              <a:chExt cx="1515545" cy="324556"/>
            </a:xfrm>
          </p:grpSpPr>
          <p:sp>
            <p:nvSpPr>
              <p:cNvPr id="5883" name="Google Shape;5883;p6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8" name="Google Shape;5888;p6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2"/>
          <p:cNvGrpSpPr/>
          <p:nvPr/>
        </p:nvGrpSpPr>
        <p:grpSpPr>
          <a:xfrm>
            <a:off x="3438940" y="3357136"/>
            <a:ext cx="1617976" cy="346616"/>
            <a:chOff x="1808063" y="4294338"/>
            <a:chExt cx="3370782" cy="721817"/>
          </a:xfrm>
        </p:grpSpPr>
        <p:sp>
          <p:nvSpPr>
            <p:cNvPr id="5894" name="Google Shape;5894;p6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62"/>
          <p:cNvGrpSpPr/>
          <p:nvPr/>
        </p:nvGrpSpPr>
        <p:grpSpPr>
          <a:xfrm>
            <a:off x="5264936" y="4023886"/>
            <a:ext cx="1417067" cy="350605"/>
            <a:chOff x="4234950" y="2101012"/>
            <a:chExt cx="4219974" cy="1044090"/>
          </a:xfrm>
        </p:grpSpPr>
        <p:sp>
          <p:nvSpPr>
            <p:cNvPr id="5905" name="Google Shape;5905;p6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62"/>
          <p:cNvGrpSpPr/>
          <p:nvPr/>
        </p:nvGrpSpPr>
        <p:grpSpPr>
          <a:xfrm>
            <a:off x="6840408" y="2014643"/>
            <a:ext cx="1586327" cy="371557"/>
            <a:chOff x="1247650" y="2075423"/>
            <a:chExt cx="6648477" cy="1557238"/>
          </a:xfrm>
        </p:grpSpPr>
        <p:sp>
          <p:nvSpPr>
            <p:cNvPr id="5922" name="Google Shape;5922;p6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8" name="Google Shape;5928;p62"/>
          <p:cNvGrpSpPr/>
          <p:nvPr/>
        </p:nvGrpSpPr>
        <p:grpSpPr>
          <a:xfrm>
            <a:off x="5271678" y="1167833"/>
            <a:ext cx="1415601" cy="1648533"/>
            <a:chOff x="1839112" y="2209163"/>
            <a:chExt cx="1918159" cy="2233784"/>
          </a:xfrm>
        </p:grpSpPr>
        <p:sp>
          <p:nvSpPr>
            <p:cNvPr id="5929" name="Google Shape;5929;p6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32" name="Google Shape;5932;p62"/>
            <p:cNvCxnSpPr>
              <a:stCxn id="5929" idx="6"/>
              <a:endCxn id="5930" idx="2"/>
            </p:cNvCxnSpPr>
            <p:nvPr/>
          </p:nvCxnSpPr>
          <p:spPr>
            <a:xfrm>
              <a:off x="2414212" y="2496713"/>
              <a:ext cx="768000" cy="9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933" name="Google Shape;5933;p62"/>
            <p:cNvCxnSpPr>
              <a:stCxn id="5930" idx="4"/>
              <a:endCxn id="593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935" name="Google Shape;5935;p62"/>
            <p:cNvCxnSpPr>
              <a:stCxn id="5934" idx="6"/>
              <a:endCxn id="5931" idx="2"/>
            </p:cNvCxnSpPr>
            <p:nvPr/>
          </p:nvCxnSpPr>
          <p:spPr>
            <a:xfrm>
              <a:off x="2414212" y="3328316"/>
              <a:ext cx="768000" cy="9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936" name="Google Shape;5936;p62"/>
            <p:cNvCxnSpPr>
              <a:stCxn id="5931" idx="4"/>
              <a:endCxn id="593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934" name="Google Shape;5934;p6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39" name="Google Shape;5939;p62"/>
            <p:cNvCxnSpPr>
              <a:endCxn id="593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940" name="Google Shape;5940;p62"/>
          <p:cNvGrpSpPr/>
          <p:nvPr/>
        </p:nvGrpSpPr>
        <p:grpSpPr>
          <a:xfrm>
            <a:off x="3428944" y="1185917"/>
            <a:ext cx="1637968" cy="154942"/>
            <a:chOff x="238125" y="2506075"/>
            <a:chExt cx="7115411" cy="673075"/>
          </a:xfrm>
        </p:grpSpPr>
        <p:sp>
          <p:nvSpPr>
            <p:cNvPr id="5941" name="Google Shape;5941;p6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2"/>
          <p:cNvGrpSpPr/>
          <p:nvPr/>
        </p:nvGrpSpPr>
        <p:grpSpPr>
          <a:xfrm>
            <a:off x="1969680" y="1500635"/>
            <a:ext cx="1262932" cy="785408"/>
            <a:chOff x="548861" y="389676"/>
            <a:chExt cx="3843371" cy="2390163"/>
          </a:xfrm>
        </p:grpSpPr>
        <p:cxnSp>
          <p:nvCxnSpPr>
            <p:cNvPr id="5947" name="Google Shape;5947;p6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948" name="Google Shape;5948;p6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949" name="Google Shape;5949;p6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950" name="Google Shape;5950;p6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951" name="Google Shape;5951;p6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952" name="Google Shape;5952;p6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3" name="Google Shape;5953;p6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954" name="Google Shape;5954;p6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0" name="Google Shape;5960;p62"/>
          <p:cNvGrpSpPr/>
          <p:nvPr/>
        </p:nvGrpSpPr>
        <p:grpSpPr>
          <a:xfrm>
            <a:off x="757812" y="2607512"/>
            <a:ext cx="1412054" cy="633562"/>
            <a:chOff x="1187400" y="2529299"/>
            <a:chExt cx="6769193" cy="2241903"/>
          </a:xfrm>
        </p:grpSpPr>
        <p:sp>
          <p:nvSpPr>
            <p:cNvPr id="5961" name="Google Shape;5961;p6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962" name="Google Shape;5962;p6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963" name="Google Shape;5963;p6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964" name="Google Shape;5964;p6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965" name="Google Shape;5965;p6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966" name="Google Shape;5966;p6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967" name="Google Shape;5967;p6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968" name="Google Shape;5968;p62"/>
            <p:cNvCxnSpPr>
              <a:stCxn id="5961" idx="2"/>
              <a:endCxn id="5962" idx="0"/>
            </p:cNvCxnSpPr>
            <p:nvPr/>
          </p:nvCxnSpPr>
          <p:spPr>
            <a:xfrm rot="-5400000" flipH="1">
              <a:off x="5228393" y="2315399"/>
              <a:ext cx="4575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969" name="Google Shape;5969;p62"/>
            <p:cNvCxnSpPr>
              <a:stCxn id="5963" idx="0"/>
              <a:endCxn id="5961" idx="2"/>
            </p:cNvCxnSpPr>
            <p:nvPr/>
          </p:nvCxnSpPr>
          <p:spPr>
            <a:xfrm rot="-5400000">
              <a:off x="3458097" y="2315100"/>
              <a:ext cx="4575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970" name="Google Shape;5970;p62"/>
            <p:cNvCxnSpPr>
              <a:stCxn id="5963" idx="2"/>
              <a:endCxn id="5965" idx="0"/>
            </p:cNvCxnSpPr>
            <p:nvPr/>
          </p:nvCxnSpPr>
          <p:spPr>
            <a:xfrm rot="-5400000" flipH="1">
              <a:off x="2995797" y="3677400"/>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971" name="Google Shape;5971;p62"/>
            <p:cNvCxnSpPr>
              <a:stCxn id="5964" idx="0"/>
              <a:endCxn id="5963" idx="2"/>
            </p:cNvCxnSpPr>
            <p:nvPr/>
          </p:nvCxnSpPr>
          <p:spPr>
            <a:xfrm rot="-5400000">
              <a:off x="2150550" y="3677101"/>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972" name="Google Shape;5972;p62"/>
            <p:cNvCxnSpPr>
              <a:stCxn id="5962" idx="2"/>
              <a:endCxn id="5967" idx="0"/>
            </p:cNvCxnSpPr>
            <p:nvPr/>
          </p:nvCxnSpPr>
          <p:spPr>
            <a:xfrm rot="-5400000" flipH="1">
              <a:off x="6536390" y="3677400"/>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973" name="Google Shape;5973;p62"/>
            <p:cNvCxnSpPr>
              <a:stCxn id="5966" idx="0"/>
              <a:endCxn id="5962" idx="2"/>
            </p:cNvCxnSpPr>
            <p:nvPr/>
          </p:nvCxnSpPr>
          <p:spPr>
            <a:xfrm rot="-5400000">
              <a:off x="5691150" y="3677101"/>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974" name="Google Shape;5974;p62"/>
          <p:cNvGrpSpPr/>
          <p:nvPr/>
        </p:nvGrpSpPr>
        <p:grpSpPr>
          <a:xfrm>
            <a:off x="6844058" y="3100221"/>
            <a:ext cx="1579035" cy="540873"/>
            <a:chOff x="6895650" y="3126697"/>
            <a:chExt cx="1436662" cy="492105"/>
          </a:xfrm>
        </p:grpSpPr>
        <p:sp>
          <p:nvSpPr>
            <p:cNvPr id="5975" name="Google Shape;5975;p6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0" name="Google Shape;5980;p62"/>
            <p:cNvGrpSpPr/>
            <p:nvPr/>
          </p:nvGrpSpPr>
          <p:grpSpPr>
            <a:xfrm>
              <a:off x="6995957" y="3335810"/>
              <a:ext cx="1230393" cy="71754"/>
              <a:chOff x="6995957" y="3287964"/>
              <a:chExt cx="1230393" cy="71754"/>
            </a:xfrm>
          </p:grpSpPr>
          <p:sp>
            <p:nvSpPr>
              <p:cNvPr id="5981" name="Google Shape;5981;p6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86" name="Google Shape;5986;p62"/>
          <p:cNvGrpSpPr/>
          <p:nvPr/>
        </p:nvGrpSpPr>
        <p:grpSpPr>
          <a:xfrm>
            <a:off x="6842640" y="3736984"/>
            <a:ext cx="1581862" cy="650625"/>
            <a:chOff x="6777990" y="3710194"/>
            <a:chExt cx="1646915" cy="677382"/>
          </a:xfrm>
        </p:grpSpPr>
        <p:grpSp>
          <p:nvGrpSpPr>
            <p:cNvPr id="5987" name="Google Shape;5987;p62"/>
            <p:cNvGrpSpPr/>
            <p:nvPr/>
          </p:nvGrpSpPr>
          <p:grpSpPr>
            <a:xfrm>
              <a:off x="6777990" y="3874492"/>
              <a:ext cx="411129" cy="513083"/>
              <a:chOff x="6777990" y="3874492"/>
              <a:chExt cx="411129" cy="513083"/>
            </a:xfrm>
          </p:grpSpPr>
          <p:cxnSp>
            <p:nvCxnSpPr>
              <p:cNvPr id="5988" name="Google Shape;5988;p6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989" name="Google Shape;5989;p6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62"/>
            <p:cNvGrpSpPr/>
            <p:nvPr/>
          </p:nvGrpSpPr>
          <p:grpSpPr>
            <a:xfrm>
              <a:off x="7188425" y="3710194"/>
              <a:ext cx="411123" cy="520535"/>
              <a:chOff x="7188425" y="3710194"/>
              <a:chExt cx="411123" cy="520535"/>
            </a:xfrm>
          </p:grpSpPr>
          <p:cxnSp>
            <p:nvCxnSpPr>
              <p:cNvPr id="5991" name="Google Shape;5991;p6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992" name="Google Shape;5992;p6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3" name="Google Shape;5993;p62"/>
            <p:cNvGrpSpPr/>
            <p:nvPr/>
          </p:nvGrpSpPr>
          <p:grpSpPr>
            <a:xfrm>
              <a:off x="7603341" y="3874492"/>
              <a:ext cx="411474" cy="513083"/>
              <a:chOff x="7603341" y="3874492"/>
              <a:chExt cx="411474" cy="513083"/>
            </a:xfrm>
          </p:grpSpPr>
          <p:cxnSp>
            <p:nvCxnSpPr>
              <p:cNvPr id="5994" name="Google Shape;5994;p6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995" name="Google Shape;5995;p6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62"/>
            <p:cNvGrpSpPr/>
            <p:nvPr/>
          </p:nvGrpSpPr>
          <p:grpSpPr>
            <a:xfrm>
              <a:off x="8013776" y="3722847"/>
              <a:ext cx="411129" cy="507881"/>
              <a:chOff x="8013776" y="3722847"/>
              <a:chExt cx="411129" cy="507881"/>
            </a:xfrm>
          </p:grpSpPr>
          <p:cxnSp>
            <p:nvCxnSpPr>
              <p:cNvPr id="5997" name="Google Shape;5997;p6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998" name="Google Shape;5998;p6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99" name="Google Shape;5999;p62"/>
          <p:cNvGrpSpPr/>
          <p:nvPr/>
        </p:nvGrpSpPr>
        <p:grpSpPr>
          <a:xfrm>
            <a:off x="5262155" y="2909824"/>
            <a:ext cx="1421889" cy="1020603"/>
            <a:chOff x="5190863" y="2824811"/>
            <a:chExt cx="1544860" cy="1108869"/>
          </a:xfrm>
        </p:grpSpPr>
        <p:grpSp>
          <p:nvGrpSpPr>
            <p:cNvPr id="6000" name="Google Shape;6000;p62"/>
            <p:cNvGrpSpPr/>
            <p:nvPr/>
          </p:nvGrpSpPr>
          <p:grpSpPr>
            <a:xfrm>
              <a:off x="5938695" y="3176919"/>
              <a:ext cx="685761" cy="404739"/>
              <a:chOff x="5938695" y="3176919"/>
              <a:chExt cx="685761" cy="404739"/>
            </a:xfrm>
          </p:grpSpPr>
          <p:grpSp>
            <p:nvGrpSpPr>
              <p:cNvPr id="6001" name="Google Shape;6001;p62"/>
              <p:cNvGrpSpPr/>
              <p:nvPr/>
            </p:nvGrpSpPr>
            <p:grpSpPr>
              <a:xfrm>
                <a:off x="5938695" y="3176919"/>
                <a:ext cx="685761" cy="404739"/>
                <a:chOff x="5938695" y="3176919"/>
                <a:chExt cx="685761" cy="404739"/>
              </a:xfrm>
            </p:grpSpPr>
            <p:sp>
              <p:nvSpPr>
                <p:cNvPr id="6002" name="Google Shape;6002;p6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4" name="Google Shape;6004;p6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62"/>
            <p:cNvGrpSpPr/>
            <p:nvPr/>
          </p:nvGrpSpPr>
          <p:grpSpPr>
            <a:xfrm>
              <a:off x="5305233" y="3176835"/>
              <a:ext cx="685971" cy="404655"/>
              <a:chOff x="5305233" y="3176835"/>
              <a:chExt cx="685971" cy="404655"/>
            </a:xfrm>
          </p:grpSpPr>
          <p:grpSp>
            <p:nvGrpSpPr>
              <p:cNvPr id="6006" name="Google Shape;6006;p62"/>
              <p:cNvGrpSpPr/>
              <p:nvPr/>
            </p:nvGrpSpPr>
            <p:grpSpPr>
              <a:xfrm>
                <a:off x="5305233" y="3176835"/>
                <a:ext cx="685971" cy="404655"/>
                <a:chOff x="5305233" y="3176835"/>
                <a:chExt cx="685971" cy="404655"/>
              </a:xfrm>
            </p:grpSpPr>
            <p:sp>
              <p:nvSpPr>
                <p:cNvPr id="6007" name="Google Shape;6007;p6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9" name="Google Shape;6009;p6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0" name="Google Shape;6010;p6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1" name="Google Shape;6011;p62"/>
            <p:cNvGrpSpPr/>
            <p:nvPr/>
          </p:nvGrpSpPr>
          <p:grpSpPr>
            <a:xfrm>
              <a:off x="5657361" y="2824811"/>
              <a:ext cx="1078361" cy="404655"/>
              <a:chOff x="5657361" y="2824811"/>
              <a:chExt cx="1078361" cy="404655"/>
            </a:xfrm>
          </p:grpSpPr>
          <p:grpSp>
            <p:nvGrpSpPr>
              <p:cNvPr id="6012" name="Google Shape;6012;p62"/>
              <p:cNvGrpSpPr/>
              <p:nvPr/>
            </p:nvGrpSpPr>
            <p:grpSpPr>
              <a:xfrm>
                <a:off x="5657361" y="2824811"/>
                <a:ext cx="1078361" cy="404655"/>
                <a:chOff x="5657361" y="2824811"/>
                <a:chExt cx="1078361" cy="404655"/>
              </a:xfrm>
            </p:grpSpPr>
            <p:grpSp>
              <p:nvGrpSpPr>
                <p:cNvPr id="6013" name="Google Shape;6013;p62"/>
                <p:cNvGrpSpPr/>
                <p:nvPr/>
              </p:nvGrpSpPr>
              <p:grpSpPr>
                <a:xfrm>
                  <a:off x="5938485" y="2824811"/>
                  <a:ext cx="797237" cy="404655"/>
                  <a:chOff x="5938485" y="2824811"/>
                  <a:chExt cx="797237" cy="404655"/>
                </a:xfrm>
              </p:grpSpPr>
              <p:sp>
                <p:nvSpPr>
                  <p:cNvPr id="6014" name="Google Shape;6014;p6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6" name="Google Shape;6016;p6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7" name="Google Shape;6017;p6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8" name="Google Shape;6018;p62"/>
            <p:cNvGrpSpPr/>
            <p:nvPr/>
          </p:nvGrpSpPr>
          <p:grpSpPr>
            <a:xfrm>
              <a:off x="5190863" y="3528942"/>
              <a:ext cx="1078026" cy="404739"/>
              <a:chOff x="5190863" y="3528942"/>
              <a:chExt cx="1078026" cy="404739"/>
            </a:xfrm>
          </p:grpSpPr>
          <p:sp>
            <p:nvSpPr>
              <p:cNvPr id="6019" name="Google Shape;6019;p6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0" name="Google Shape;6020;p62"/>
              <p:cNvGrpSpPr/>
              <p:nvPr/>
            </p:nvGrpSpPr>
            <p:grpSpPr>
              <a:xfrm>
                <a:off x="5190863" y="3528942"/>
                <a:ext cx="1078026" cy="404739"/>
                <a:chOff x="5190863" y="3528942"/>
                <a:chExt cx="1078026" cy="404739"/>
              </a:xfrm>
            </p:grpSpPr>
            <p:sp>
              <p:nvSpPr>
                <p:cNvPr id="6021" name="Google Shape;6021;p6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23" name="Google Shape;6023;p62"/>
          <p:cNvGrpSpPr/>
          <p:nvPr/>
        </p:nvGrpSpPr>
        <p:grpSpPr>
          <a:xfrm>
            <a:off x="728162" y="1474292"/>
            <a:ext cx="1086719" cy="879487"/>
            <a:chOff x="803162" y="1474292"/>
            <a:chExt cx="1086719" cy="879487"/>
          </a:xfrm>
        </p:grpSpPr>
        <p:grpSp>
          <p:nvGrpSpPr>
            <p:cNvPr id="6024" name="Google Shape;6024;p62"/>
            <p:cNvGrpSpPr/>
            <p:nvPr/>
          </p:nvGrpSpPr>
          <p:grpSpPr>
            <a:xfrm>
              <a:off x="803162" y="1625948"/>
              <a:ext cx="445856" cy="576579"/>
              <a:chOff x="803162" y="1625948"/>
              <a:chExt cx="445856" cy="576579"/>
            </a:xfrm>
          </p:grpSpPr>
          <p:sp>
            <p:nvSpPr>
              <p:cNvPr id="6025" name="Google Shape;6025;p6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6" name="Google Shape;6026;p62"/>
              <p:cNvGrpSpPr/>
              <p:nvPr/>
            </p:nvGrpSpPr>
            <p:grpSpPr>
              <a:xfrm>
                <a:off x="1056023" y="1625948"/>
                <a:ext cx="192995" cy="576579"/>
                <a:chOff x="1056023" y="1625948"/>
                <a:chExt cx="192995" cy="576579"/>
              </a:xfrm>
            </p:grpSpPr>
            <p:sp>
              <p:nvSpPr>
                <p:cNvPr id="6027" name="Google Shape;6027;p6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32" name="Google Shape;6032;p62"/>
            <p:cNvGrpSpPr/>
            <p:nvPr/>
          </p:nvGrpSpPr>
          <p:grpSpPr>
            <a:xfrm>
              <a:off x="1371406" y="1474292"/>
              <a:ext cx="518475" cy="879487"/>
              <a:chOff x="1398231" y="1474292"/>
              <a:chExt cx="518475" cy="879487"/>
            </a:xfrm>
          </p:grpSpPr>
          <p:grpSp>
            <p:nvGrpSpPr>
              <p:cNvPr id="6033" name="Google Shape;6033;p62"/>
              <p:cNvGrpSpPr/>
              <p:nvPr/>
            </p:nvGrpSpPr>
            <p:grpSpPr>
              <a:xfrm>
                <a:off x="1398231" y="1474292"/>
                <a:ext cx="518475" cy="341643"/>
                <a:chOff x="1398231" y="1474292"/>
                <a:chExt cx="518475" cy="341643"/>
              </a:xfrm>
            </p:grpSpPr>
            <p:sp>
              <p:nvSpPr>
                <p:cNvPr id="6034" name="Google Shape;6034;p6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5" name="Google Shape;6035;p62"/>
                <p:cNvGrpSpPr/>
                <p:nvPr/>
              </p:nvGrpSpPr>
              <p:grpSpPr>
                <a:xfrm>
                  <a:off x="1616453" y="1474292"/>
                  <a:ext cx="300253" cy="341643"/>
                  <a:chOff x="1616453" y="1475379"/>
                  <a:chExt cx="300253" cy="341643"/>
                </a:xfrm>
              </p:grpSpPr>
              <p:sp>
                <p:nvSpPr>
                  <p:cNvPr id="6036" name="Google Shape;6036;p6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3" name="Google Shape;6043;p62"/>
                  <p:cNvGrpSpPr/>
                  <p:nvPr/>
                </p:nvGrpSpPr>
                <p:grpSpPr>
                  <a:xfrm>
                    <a:off x="1839639" y="1475379"/>
                    <a:ext cx="77067" cy="341643"/>
                    <a:chOff x="1839639" y="1475379"/>
                    <a:chExt cx="77067" cy="341643"/>
                  </a:xfrm>
                </p:grpSpPr>
                <p:sp>
                  <p:nvSpPr>
                    <p:cNvPr id="6044" name="Google Shape;6044;p6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46" name="Google Shape;6046;p62"/>
              <p:cNvGrpSpPr/>
              <p:nvPr/>
            </p:nvGrpSpPr>
            <p:grpSpPr>
              <a:xfrm>
                <a:off x="1398451" y="2012951"/>
                <a:ext cx="518255" cy="340828"/>
                <a:chOff x="1398451" y="2012951"/>
                <a:chExt cx="518255" cy="340828"/>
              </a:xfrm>
            </p:grpSpPr>
            <p:sp>
              <p:nvSpPr>
                <p:cNvPr id="6047" name="Google Shape;6047;p6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8" name="Google Shape;6048;p62"/>
                <p:cNvGrpSpPr/>
                <p:nvPr/>
              </p:nvGrpSpPr>
              <p:grpSpPr>
                <a:xfrm>
                  <a:off x="1616453" y="2012951"/>
                  <a:ext cx="300253" cy="340828"/>
                  <a:chOff x="1616453" y="2013538"/>
                  <a:chExt cx="300253" cy="340828"/>
                </a:xfrm>
              </p:grpSpPr>
              <p:sp>
                <p:nvSpPr>
                  <p:cNvPr id="6049" name="Google Shape;6049;p6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6" name="Google Shape;6056;p62"/>
                  <p:cNvGrpSpPr/>
                  <p:nvPr/>
                </p:nvGrpSpPr>
                <p:grpSpPr>
                  <a:xfrm>
                    <a:off x="1839639" y="2013538"/>
                    <a:ext cx="77067" cy="340828"/>
                    <a:chOff x="1839639" y="2013538"/>
                    <a:chExt cx="77067" cy="340828"/>
                  </a:xfrm>
                </p:grpSpPr>
                <p:sp>
                  <p:nvSpPr>
                    <p:cNvPr id="6057" name="Google Shape;6057;p6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059" name="Google Shape;6059;p62"/>
          <p:cNvGrpSpPr/>
          <p:nvPr/>
        </p:nvGrpSpPr>
        <p:grpSpPr>
          <a:xfrm>
            <a:off x="724986" y="3605478"/>
            <a:ext cx="1368681" cy="682918"/>
            <a:chOff x="724986" y="3605478"/>
            <a:chExt cx="1368681" cy="682918"/>
          </a:xfrm>
        </p:grpSpPr>
        <p:grpSp>
          <p:nvGrpSpPr>
            <p:cNvPr id="6060" name="Google Shape;6060;p62"/>
            <p:cNvGrpSpPr/>
            <p:nvPr/>
          </p:nvGrpSpPr>
          <p:grpSpPr>
            <a:xfrm>
              <a:off x="1289102" y="3823629"/>
              <a:ext cx="240442" cy="250435"/>
              <a:chOff x="-165066" y="3843615"/>
              <a:chExt cx="221259" cy="230455"/>
            </a:xfrm>
          </p:grpSpPr>
          <p:sp>
            <p:nvSpPr>
              <p:cNvPr id="6061" name="Google Shape;6061;p6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62"/>
            <p:cNvGrpSpPr/>
            <p:nvPr/>
          </p:nvGrpSpPr>
          <p:grpSpPr>
            <a:xfrm>
              <a:off x="724986" y="3605478"/>
              <a:ext cx="1368681" cy="682918"/>
              <a:chOff x="724986" y="3605478"/>
              <a:chExt cx="1368681" cy="682918"/>
            </a:xfrm>
          </p:grpSpPr>
          <p:grpSp>
            <p:nvGrpSpPr>
              <p:cNvPr id="6082" name="Google Shape;6082;p62"/>
              <p:cNvGrpSpPr/>
              <p:nvPr/>
            </p:nvGrpSpPr>
            <p:grpSpPr>
              <a:xfrm>
                <a:off x="1498221" y="4047614"/>
                <a:ext cx="529172" cy="240783"/>
                <a:chOff x="1498221" y="4047614"/>
                <a:chExt cx="529172" cy="240783"/>
              </a:xfrm>
            </p:grpSpPr>
            <p:grpSp>
              <p:nvGrpSpPr>
                <p:cNvPr id="6083" name="Google Shape;6083;p62"/>
                <p:cNvGrpSpPr/>
                <p:nvPr/>
              </p:nvGrpSpPr>
              <p:grpSpPr>
                <a:xfrm>
                  <a:off x="1826655" y="4224370"/>
                  <a:ext cx="200738" cy="25631"/>
                  <a:chOff x="1826655" y="4224370"/>
                  <a:chExt cx="200738" cy="25631"/>
                </a:xfrm>
              </p:grpSpPr>
              <p:sp>
                <p:nvSpPr>
                  <p:cNvPr id="6084" name="Google Shape;6084;p6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62"/>
                <p:cNvGrpSpPr/>
                <p:nvPr/>
              </p:nvGrpSpPr>
              <p:grpSpPr>
                <a:xfrm>
                  <a:off x="1498221" y="4047614"/>
                  <a:ext cx="328444" cy="240783"/>
                  <a:chOff x="1498221" y="4047614"/>
                  <a:chExt cx="328444" cy="240783"/>
                </a:xfrm>
              </p:grpSpPr>
              <p:sp>
                <p:nvSpPr>
                  <p:cNvPr id="6087" name="Google Shape;6087;p6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8" name="Google Shape;6088;p62"/>
                  <p:cNvGrpSpPr/>
                  <p:nvPr/>
                </p:nvGrpSpPr>
                <p:grpSpPr>
                  <a:xfrm>
                    <a:off x="1498221" y="4047614"/>
                    <a:ext cx="150566" cy="190416"/>
                    <a:chOff x="1498221" y="4047614"/>
                    <a:chExt cx="150566" cy="190416"/>
                  </a:xfrm>
                </p:grpSpPr>
                <p:sp>
                  <p:nvSpPr>
                    <p:cNvPr id="6089" name="Google Shape;6089;p6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91" name="Google Shape;6091;p62"/>
              <p:cNvGrpSpPr/>
              <p:nvPr/>
            </p:nvGrpSpPr>
            <p:grpSpPr>
              <a:xfrm>
                <a:off x="1560718" y="3800594"/>
                <a:ext cx="532948" cy="302090"/>
                <a:chOff x="1560718" y="3800594"/>
                <a:chExt cx="532948" cy="302090"/>
              </a:xfrm>
            </p:grpSpPr>
            <p:grpSp>
              <p:nvGrpSpPr>
                <p:cNvPr id="6092" name="Google Shape;6092;p62"/>
                <p:cNvGrpSpPr/>
                <p:nvPr/>
              </p:nvGrpSpPr>
              <p:grpSpPr>
                <a:xfrm>
                  <a:off x="1912179" y="3827344"/>
                  <a:ext cx="181487" cy="25631"/>
                  <a:chOff x="1912179" y="3827344"/>
                  <a:chExt cx="181487" cy="25631"/>
                </a:xfrm>
              </p:grpSpPr>
              <p:sp>
                <p:nvSpPr>
                  <p:cNvPr id="6093" name="Google Shape;6093;p6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62"/>
                <p:cNvGrpSpPr/>
                <p:nvPr/>
              </p:nvGrpSpPr>
              <p:grpSpPr>
                <a:xfrm>
                  <a:off x="1912179" y="4044505"/>
                  <a:ext cx="181487" cy="25622"/>
                  <a:chOff x="1912179" y="4044506"/>
                  <a:chExt cx="181487" cy="25622"/>
                </a:xfrm>
              </p:grpSpPr>
              <p:sp>
                <p:nvSpPr>
                  <p:cNvPr id="6096" name="Google Shape;6096;p6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8" name="Google Shape;6098;p62"/>
                <p:cNvGrpSpPr/>
                <p:nvPr/>
              </p:nvGrpSpPr>
              <p:grpSpPr>
                <a:xfrm>
                  <a:off x="1560718" y="3800594"/>
                  <a:ext cx="351472" cy="302090"/>
                  <a:chOff x="1560718" y="3800594"/>
                  <a:chExt cx="351472" cy="302090"/>
                </a:xfrm>
              </p:grpSpPr>
              <p:grpSp>
                <p:nvGrpSpPr>
                  <p:cNvPr id="6099" name="Google Shape;6099;p62"/>
                  <p:cNvGrpSpPr/>
                  <p:nvPr/>
                </p:nvGrpSpPr>
                <p:grpSpPr>
                  <a:xfrm>
                    <a:off x="1560718" y="3842857"/>
                    <a:ext cx="173586" cy="217131"/>
                    <a:chOff x="1560718" y="3842857"/>
                    <a:chExt cx="173586" cy="217131"/>
                  </a:xfrm>
                </p:grpSpPr>
                <p:sp>
                  <p:nvSpPr>
                    <p:cNvPr id="6100" name="Google Shape;6100;p6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3" name="Google Shape;6103;p6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105" name="Google Shape;6105;p6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6" name="Google Shape;6106;p62"/>
              <p:cNvGrpSpPr/>
              <p:nvPr/>
            </p:nvGrpSpPr>
            <p:grpSpPr>
              <a:xfrm>
                <a:off x="785350" y="3605478"/>
                <a:ext cx="535311" cy="249245"/>
                <a:chOff x="785350" y="3605478"/>
                <a:chExt cx="535311" cy="249245"/>
              </a:xfrm>
            </p:grpSpPr>
            <p:grpSp>
              <p:nvGrpSpPr>
                <p:cNvPr id="6107" name="Google Shape;6107;p62"/>
                <p:cNvGrpSpPr/>
                <p:nvPr/>
              </p:nvGrpSpPr>
              <p:grpSpPr>
                <a:xfrm>
                  <a:off x="785350" y="3605478"/>
                  <a:ext cx="376191" cy="102736"/>
                  <a:chOff x="785350" y="3605478"/>
                  <a:chExt cx="376191" cy="102736"/>
                </a:xfrm>
              </p:grpSpPr>
              <p:sp>
                <p:nvSpPr>
                  <p:cNvPr id="6108" name="Google Shape;6108;p6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62"/>
                <p:cNvGrpSpPr/>
                <p:nvPr/>
              </p:nvGrpSpPr>
              <p:grpSpPr>
                <a:xfrm>
                  <a:off x="1161530" y="3655851"/>
                  <a:ext cx="159131" cy="198872"/>
                  <a:chOff x="1161530" y="3655851"/>
                  <a:chExt cx="159131" cy="198872"/>
                </a:xfrm>
              </p:grpSpPr>
              <p:sp>
                <p:nvSpPr>
                  <p:cNvPr id="6112" name="Google Shape;6112;p6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14" name="Google Shape;6114;p62"/>
              <p:cNvGrpSpPr/>
              <p:nvPr/>
            </p:nvGrpSpPr>
            <p:grpSpPr>
              <a:xfrm>
                <a:off x="785350" y="4047614"/>
                <a:ext cx="535311" cy="240783"/>
                <a:chOff x="785350" y="4047614"/>
                <a:chExt cx="535311" cy="240783"/>
              </a:xfrm>
            </p:grpSpPr>
            <p:grpSp>
              <p:nvGrpSpPr>
                <p:cNvPr id="6115" name="Google Shape;6115;p62"/>
                <p:cNvGrpSpPr/>
                <p:nvPr/>
              </p:nvGrpSpPr>
              <p:grpSpPr>
                <a:xfrm>
                  <a:off x="1161636" y="4047614"/>
                  <a:ext cx="159025" cy="190415"/>
                  <a:chOff x="1161636" y="4047614"/>
                  <a:chExt cx="159025" cy="190415"/>
                </a:xfrm>
              </p:grpSpPr>
              <p:sp>
                <p:nvSpPr>
                  <p:cNvPr id="6116" name="Google Shape;6116;p6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62"/>
                <p:cNvGrpSpPr/>
                <p:nvPr/>
              </p:nvGrpSpPr>
              <p:grpSpPr>
                <a:xfrm>
                  <a:off x="785350" y="4185661"/>
                  <a:ext cx="376191" cy="102736"/>
                  <a:chOff x="785350" y="4185661"/>
                  <a:chExt cx="376191" cy="102736"/>
                </a:xfrm>
              </p:grpSpPr>
              <p:sp>
                <p:nvSpPr>
                  <p:cNvPr id="6119" name="Google Shape;6119;p6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22" name="Google Shape;6122;p62"/>
              <p:cNvGrpSpPr/>
              <p:nvPr/>
            </p:nvGrpSpPr>
            <p:grpSpPr>
              <a:xfrm>
                <a:off x="1501054" y="3605478"/>
                <a:ext cx="526340" cy="249240"/>
                <a:chOff x="1501054" y="3605478"/>
                <a:chExt cx="526340" cy="249240"/>
              </a:xfrm>
            </p:grpSpPr>
            <p:grpSp>
              <p:nvGrpSpPr>
                <p:cNvPr id="6123" name="Google Shape;6123;p62"/>
                <p:cNvGrpSpPr/>
                <p:nvPr/>
              </p:nvGrpSpPr>
              <p:grpSpPr>
                <a:xfrm>
                  <a:off x="1834208" y="3643867"/>
                  <a:ext cx="193185" cy="25622"/>
                  <a:chOff x="1834208" y="3643867"/>
                  <a:chExt cx="193185" cy="25622"/>
                </a:xfrm>
              </p:grpSpPr>
              <p:sp>
                <p:nvSpPr>
                  <p:cNvPr id="6124" name="Google Shape;6124;p6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6" name="Google Shape;6126;p62"/>
                <p:cNvGrpSpPr/>
                <p:nvPr/>
              </p:nvGrpSpPr>
              <p:grpSpPr>
                <a:xfrm>
                  <a:off x="1501054" y="3605478"/>
                  <a:ext cx="333165" cy="249240"/>
                  <a:chOff x="1501054" y="3605478"/>
                  <a:chExt cx="333165" cy="249240"/>
                </a:xfrm>
              </p:grpSpPr>
              <p:sp>
                <p:nvSpPr>
                  <p:cNvPr id="6127" name="Google Shape;6127;p6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8" name="Google Shape;6128;p62"/>
                  <p:cNvGrpSpPr/>
                  <p:nvPr/>
                </p:nvGrpSpPr>
                <p:grpSpPr>
                  <a:xfrm>
                    <a:off x="1501054" y="3655851"/>
                    <a:ext cx="155286" cy="198867"/>
                    <a:chOff x="1501054" y="3655851"/>
                    <a:chExt cx="155286" cy="198867"/>
                  </a:xfrm>
                </p:grpSpPr>
                <p:sp>
                  <p:nvSpPr>
                    <p:cNvPr id="6129" name="Google Shape;6129;p6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31" name="Google Shape;6131;p62"/>
              <p:cNvGrpSpPr/>
              <p:nvPr/>
            </p:nvGrpSpPr>
            <p:grpSpPr>
              <a:xfrm>
                <a:off x="724986" y="3800594"/>
                <a:ext cx="532950" cy="302090"/>
                <a:chOff x="724986" y="3800594"/>
                <a:chExt cx="532950" cy="302090"/>
              </a:xfrm>
            </p:grpSpPr>
            <p:grpSp>
              <p:nvGrpSpPr>
                <p:cNvPr id="6132" name="Google Shape;6132;p62"/>
                <p:cNvGrpSpPr/>
                <p:nvPr/>
              </p:nvGrpSpPr>
              <p:grpSpPr>
                <a:xfrm>
                  <a:off x="724986" y="4044367"/>
                  <a:ext cx="181314" cy="25626"/>
                  <a:chOff x="724986" y="4044367"/>
                  <a:chExt cx="181314" cy="25626"/>
                </a:xfrm>
              </p:grpSpPr>
              <p:sp>
                <p:nvSpPr>
                  <p:cNvPr id="6133" name="Google Shape;6133;p6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62"/>
                <p:cNvGrpSpPr/>
                <p:nvPr/>
              </p:nvGrpSpPr>
              <p:grpSpPr>
                <a:xfrm>
                  <a:off x="906290" y="3800594"/>
                  <a:ext cx="351646" cy="302090"/>
                  <a:chOff x="906290" y="3800594"/>
                  <a:chExt cx="351646" cy="302090"/>
                </a:xfrm>
              </p:grpSpPr>
              <p:grpSp>
                <p:nvGrpSpPr>
                  <p:cNvPr id="6136" name="Google Shape;6136;p62"/>
                  <p:cNvGrpSpPr/>
                  <p:nvPr/>
                </p:nvGrpSpPr>
                <p:grpSpPr>
                  <a:xfrm>
                    <a:off x="1084172" y="3842857"/>
                    <a:ext cx="173764" cy="217131"/>
                    <a:chOff x="1084172" y="3842857"/>
                    <a:chExt cx="173764" cy="217131"/>
                  </a:xfrm>
                </p:grpSpPr>
                <p:grpSp>
                  <p:nvGrpSpPr>
                    <p:cNvPr id="6137" name="Google Shape;6137;p62"/>
                    <p:cNvGrpSpPr/>
                    <p:nvPr/>
                  </p:nvGrpSpPr>
                  <p:grpSpPr>
                    <a:xfrm>
                      <a:off x="1156862" y="3936509"/>
                      <a:ext cx="101073" cy="25622"/>
                      <a:chOff x="1156862" y="3936509"/>
                      <a:chExt cx="101073" cy="25622"/>
                    </a:xfrm>
                  </p:grpSpPr>
                  <p:sp>
                    <p:nvSpPr>
                      <p:cNvPr id="6138" name="Google Shape;6138;p6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0" name="Google Shape;6140;p6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1" name="Google Shape;6141;p6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62"/>
                <p:cNvGrpSpPr/>
                <p:nvPr/>
              </p:nvGrpSpPr>
              <p:grpSpPr>
                <a:xfrm>
                  <a:off x="724986" y="3830189"/>
                  <a:ext cx="189533" cy="25626"/>
                  <a:chOff x="724986" y="3830189"/>
                  <a:chExt cx="189533" cy="25626"/>
                </a:xfrm>
              </p:grpSpPr>
              <p:sp>
                <p:nvSpPr>
                  <p:cNvPr id="6144" name="Google Shape;6144;p6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146" name="Google Shape;6146;p62"/>
          <p:cNvGrpSpPr/>
          <p:nvPr/>
        </p:nvGrpSpPr>
        <p:grpSpPr>
          <a:xfrm>
            <a:off x="2253298" y="2455640"/>
            <a:ext cx="948701" cy="935378"/>
            <a:chOff x="2253298" y="2428317"/>
            <a:chExt cx="948701" cy="935378"/>
          </a:xfrm>
        </p:grpSpPr>
        <p:sp>
          <p:nvSpPr>
            <p:cNvPr id="6147" name="Google Shape;6147;p6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183"/>
        <p:cNvGrpSpPr/>
        <p:nvPr/>
      </p:nvGrpSpPr>
      <p:grpSpPr>
        <a:xfrm>
          <a:off x="0" y="0"/>
          <a:ext cx="0" cy="0"/>
          <a:chOff x="0" y="0"/>
          <a:chExt cx="0" cy="0"/>
        </a:xfrm>
      </p:grpSpPr>
      <p:grpSp>
        <p:nvGrpSpPr>
          <p:cNvPr id="6184" name="Google Shape;6184;p63"/>
          <p:cNvGrpSpPr/>
          <p:nvPr/>
        </p:nvGrpSpPr>
        <p:grpSpPr>
          <a:xfrm>
            <a:off x="3353582" y="1145627"/>
            <a:ext cx="2363393" cy="1017867"/>
            <a:chOff x="3292400" y="1219146"/>
            <a:chExt cx="2615240" cy="1110239"/>
          </a:xfrm>
        </p:grpSpPr>
        <p:sp>
          <p:nvSpPr>
            <p:cNvPr id="6185" name="Google Shape;6185;p6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186" name="Google Shape;6186;p6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187" name="Google Shape;6187;p6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188" name="Google Shape;6188;p6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189" name="Google Shape;6189;p6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190" name="Google Shape;6190;p6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191" name="Google Shape;6191;p6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192" name="Google Shape;6192;p6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193" name="Google Shape;6193;p6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194" name="Google Shape;6194;p6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195" name="Google Shape;6195;p6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196" name="Google Shape;6196;p6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197" name="Google Shape;6197;p6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198" name="Google Shape;6198;p6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199" name="Google Shape;6199;p63"/>
            <p:cNvGrpSpPr/>
            <p:nvPr/>
          </p:nvGrpSpPr>
          <p:grpSpPr>
            <a:xfrm>
              <a:off x="3748438" y="1378608"/>
              <a:ext cx="2159202" cy="903971"/>
              <a:chOff x="1683525" y="2179850"/>
              <a:chExt cx="4519050" cy="2134525"/>
            </a:xfrm>
          </p:grpSpPr>
          <p:sp>
            <p:nvSpPr>
              <p:cNvPr id="6200" name="Google Shape;6200;p6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1" name="Google Shape;6201;p6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2" name="Google Shape;6202;p6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3" name="Google Shape;6203;p6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4" name="Google Shape;6204;p6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5" name="Google Shape;6205;p6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6" name="Google Shape;6206;p6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7" name="Google Shape;6207;p6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8" name="Google Shape;6208;p6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9" name="Google Shape;6209;p6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10" name="Google Shape;6210;p6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11" name="Google Shape;6211;p6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212" name="Google Shape;6212;p63"/>
          <p:cNvGraphicFramePr/>
          <p:nvPr/>
        </p:nvGraphicFramePr>
        <p:xfrm>
          <a:off x="5949675" y="2323100"/>
          <a:ext cx="2491300" cy="868600"/>
        </p:xfrm>
        <a:graphic>
          <a:graphicData uri="http://schemas.openxmlformats.org/drawingml/2006/table">
            <a:tbl>
              <a:tblPr>
                <a:noFill/>
                <a:tableStyleId>{6F1A4F15-21C6-44F6-8033-D12C8D7F3C48}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213" name="Google Shape;6213;p63"/>
          <p:cNvGrpSpPr/>
          <p:nvPr/>
        </p:nvGrpSpPr>
        <p:grpSpPr>
          <a:xfrm>
            <a:off x="5926924" y="3381697"/>
            <a:ext cx="2519825" cy="1001454"/>
            <a:chOff x="1906114" y="789980"/>
            <a:chExt cx="1487676" cy="606868"/>
          </a:xfrm>
        </p:grpSpPr>
        <p:cxnSp>
          <p:nvCxnSpPr>
            <p:cNvPr id="6214" name="Google Shape;6214;p6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215" name="Google Shape;6215;p6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216" name="Google Shape;6216;p6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217" name="Google Shape;6217;p6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218" name="Google Shape;6218;p6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219" name="Google Shape;6219;p6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220" name="Google Shape;6220;p6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221" name="Google Shape;6221;p6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228" name="Google Shape;6228;p6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229" name="Google Shape;6229;p6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230" name="Google Shape;6230;p6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1" name="Google Shape;6231;p63"/>
          <p:cNvGrpSpPr/>
          <p:nvPr/>
        </p:nvGrpSpPr>
        <p:grpSpPr>
          <a:xfrm>
            <a:off x="726399" y="1190655"/>
            <a:ext cx="2394370" cy="976502"/>
            <a:chOff x="749309" y="1112739"/>
            <a:chExt cx="2371603" cy="976502"/>
          </a:xfrm>
        </p:grpSpPr>
        <p:sp>
          <p:nvSpPr>
            <p:cNvPr id="6232" name="Google Shape;6232;p6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264" name="Google Shape;6264;p63"/>
          <p:cNvGraphicFramePr/>
          <p:nvPr/>
        </p:nvGraphicFramePr>
        <p:xfrm>
          <a:off x="5949700" y="1188950"/>
          <a:ext cx="2491300" cy="976425"/>
        </p:xfrm>
        <a:graphic>
          <a:graphicData uri="http://schemas.openxmlformats.org/drawingml/2006/table">
            <a:tbl>
              <a:tblPr>
                <a:noFill/>
                <a:tableStyleId>{6F1A4F15-21C6-44F6-8033-D12C8D7F3C48}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265" name="Google Shape;6265;p63"/>
          <p:cNvGraphicFramePr/>
          <p:nvPr/>
        </p:nvGraphicFramePr>
        <p:xfrm>
          <a:off x="3356413" y="2323100"/>
          <a:ext cx="2363400" cy="868575"/>
        </p:xfrm>
        <a:graphic>
          <a:graphicData uri="http://schemas.openxmlformats.org/drawingml/2006/table">
            <a:tbl>
              <a:tblPr>
                <a:noFill/>
                <a:tableStyleId>{6F1A4F15-21C6-44F6-8033-D12C8D7F3C48}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266" name="Google Shape;6266;p63"/>
          <p:cNvGrpSpPr/>
          <p:nvPr/>
        </p:nvGrpSpPr>
        <p:grpSpPr>
          <a:xfrm>
            <a:off x="4100342" y="2709743"/>
            <a:ext cx="1517436" cy="74460"/>
            <a:chOff x="3980086" y="2804397"/>
            <a:chExt cx="1227600" cy="66900"/>
          </a:xfrm>
        </p:grpSpPr>
        <p:sp>
          <p:nvSpPr>
            <p:cNvPr id="6267" name="Google Shape;6267;p6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9" name="Google Shape;6269;p63"/>
          <p:cNvGrpSpPr/>
          <p:nvPr/>
        </p:nvGrpSpPr>
        <p:grpSpPr>
          <a:xfrm>
            <a:off x="4725406" y="3002330"/>
            <a:ext cx="892956" cy="74460"/>
            <a:chOff x="3980086" y="2804397"/>
            <a:chExt cx="1227600" cy="66900"/>
          </a:xfrm>
        </p:grpSpPr>
        <p:sp>
          <p:nvSpPr>
            <p:cNvPr id="6270" name="Google Shape;6270;p6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63"/>
          <p:cNvGrpSpPr/>
          <p:nvPr/>
        </p:nvGrpSpPr>
        <p:grpSpPr>
          <a:xfrm>
            <a:off x="3358498" y="3361213"/>
            <a:ext cx="2363244" cy="1005943"/>
            <a:chOff x="3358415" y="3361302"/>
            <a:chExt cx="2363244" cy="1024695"/>
          </a:xfrm>
        </p:grpSpPr>
        <p:grpSp>
          <p:nvGrpSpPr>
            <p:cNvPr id="6273" name="Google Shape;6273;p63"/>
            <p:cNvGrpSpPr/>
            <p:nvPr/>
          </p:nvGrpSpPr>
          <p:grpSpPr>
            <a:xfrm>
              <a:off x="3358415" y="3361302"/>
              <a:ext cx="441300" cy="1024695"/>
              <a:chOff x="3358415" y="3361302"/>
              <a:chExt cx="441300" cy="1024695"/>
            </a:xfrm>
          </p:grpSpPr>
          <p:sp>
            <p:nvSpPr>
              <p:cNvPr id="6274" name="Google Shape;6274;p6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63"/>
            <p:cNvGrpSpPr/>
            <p:nvPr/>
          </p:nvGrpSpPr>
          <p:grpSpPr>
            <a:xfrm>
              <a:off x="3838901" y="3361302"/>
              <a:ext cx="441300" cy="1024695"/>
              <a:chOff x="3838901" y="3361302"/>
              <a:chExt cx="441300" cy="1024695"/>
            </a:xfrm>
          </p:grpSpPr>
          <p:sp>
            <p:nvSpPr>
              <p:cNvPr id="6281" name="Google Shape;6281;p6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63"/>
            <p:cNvGrpSpPr/>
            <p:nvPr/>
          </p:nvGrpSpPr>
          <p:grpSpPr>
            <a:xfrm>
              <a:off x="4319387" y="3361302"/>
              <a:ext cx="441300" cy="1024695"/>
              <a:chOff x="4319387" y="3361302"/>
              <a:chExt cx="441300" cy="1024695"/>
            </a:xfrm>
          </p:grpSpPr>
          <p:sp>
            <p:nvSpPr>
              <p:cNvPr id="6288" name="Google Shape;6288;p6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63"/>
            <p:cNvGrpSpPr/>
            <p:nvPr/>
          </p:nvGrpSpPr>
          <p:grpSpPr>
            <a:xfrm>
              <a:off x="4799873" y="3361302"/>
              <a:ext cx="441300" cy="1024695"/>
              <a:chOff x="4799873" y="3361302"/>
              <a:chExt cx="441300" cy="1024695"/>
            </a:xfrm>
          </p:grpSpPr>
          <p:sp>
            <p:nvSpPr>
              <p:cNvPr id="6295" name="Google Shape;6295;p6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63"/>
            <p:cNvGrpSpPr/>
            <p:nvPr/>
          </p:nvGrpSpPr>
          <p:grpSpPr>
            <a:xfrm>
              <a:off x="5280360" y="3361302"/>
              <a:ext cx="441300" cy="1024695"/>
              <a:chOff x="5280360" y="3361302"/>
              <a:chExt cx="441300" cy="1024695"/>
            </a:xfrm>
          </p:grpSpPr>
          <p:sp>
            <p:nvSpPr>
              <p:cNvPr id="6302" name="Google Shape;6302;p6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308" name="Google Shape;6308;p63"/>
          <p:cNvGraphicFramePr/>
          <p:nvPr/>
        </p:nvGraphicFramePr>
        <p:xfrm>
          <a:off x="724925" y="2323100"/>
          <a:ext cx="2403600" cy="881400"/>
        </p:xfrm>
        <a:graphic>
          <a:graphicData uri="http://schemas.openxmlformats.org/drawingml/2006/table">
            <a:tbl>
              <a:tblPr>
                <a:noFill/>
                <a:tableStyleId>{6F1A4F15-21C6-44F6-8033-D12C8D7F3C48}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309" name="Google Shape;6309;p63"/>
          <p:cNvGrpSpPr/>
          <p:nvPr/>
        </p:nvGrpSpPr>
        <p:grpSpPr>
          <a:xfrm>
            <a:off x="726450" y="3372825"/>
            <a:ext cx="2403614" cy="1005900"/>
            <a:chOff x="726450" y="3372825"/>
            <a:chExt cx="2403614" cy="1005900"/>
          </a:xfrm>
        </p:grpSpPr>
        <p:grpSp>
          <p:nvGrpSpPr>
            <p:cNvPr id="6310" name="Google Shape;6310;p63"/>
            <p:cNvGrpSpPr/>
            <p:nvPr/>
          </p:nvGrpSpPr>
          <p:grpSpPr>
            <a:xfrm>
              <a:off x="726450" y="3696000"/>
              <a:ext cx="2403614" cy="500898"/>
              <a:chOff x="726450" y="3696000"/>
              <a:chExt cx="2403614" cy="500898"/>
            </a:xfrm>
          </p:grpSpPr>
          <p:sp>
            <p:nvSpPr>
              <p:cNvPr id="6311" name="Google Shape;6311;p6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12" name="Google Shape;6312;p6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313" name="Google Shape;6313;p63"/>
            <p:cNvGrpSpPr/>
            <p:nvPr/>
          </p:nvGrpSpPr>
          <p:grpSpPr>
            <a:xfrm>
              <a:off x="1348050" y="3372825"/>
              <a:ext cx="1720425" cy="1005900"/>
              <a:chOff x="1348050" y="3372825"/>
              <a:chExt cx="1720425" cy="1005900"/>
            </a:xfrm>
          </p:grpSpPr>
          <p:sp>
            <p:nvSpPr>
              <p:cNvPr id="6314" name="Google Shape;6314;p6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15" name="Google Shape;6315;p6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16" name="Google Shape;6316;p6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17" name="Google Shape;6317;p6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18" name="Google Shape;6318;p6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319" name="Google Shape;6319;p63"/>
            <p:cNvGrpSpPr/>
            <p:nvPr/>
          </p:nvGrpSpPr>
          <p:grpSpPr>
            <a:xfrm>
              <a:off x="1455707" y="3731058"/>
              <a:ext cx="1491150" cy="417657"/>
              <a:chOff x="1455707" y="3731058"/>
              <a:chExt cx="1491150" cy="417657"/>
            </a:xfrm>
          </p:grpSpPr>
          <p:grpSp>
            <p:nvGrpSpPr>
              <p:cNvPr id="6320" name="Google Shape;6320;p63"/>
              <p:cNvGrpSpPr/>
              <p:nvPr/>
            </p:nvGrpSpPr>
            <p:grpSpPr>
              <a:xfrm>
                <a:off x="1472938" y="3745828"/>
                <a:ext cx="72126" cy="53788"/>
                <a:chOff x="1472938" y="3745828"/>
                <a:chExt cx="72126" cy="53788"/>
              </a:xfrm>
            </p:grpSpPr>
            <p:sp>
              <p:nvSpPr>
                <p:cNvPr id="6321" name="Google Shape;6321;p6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63"/>
              <p:cNvGrpSpPr/>
              <p:nvPr/>
            </p:nvGrpSpPr>
            <p:grpSpPr>
              <a:xfrm>
                <a:off x="1819181" y="4089633"/>
                <a:ext cx="72126" cy="53788"/>
                <a:chOff x="1819181" y="4089633"/>
                <a:chExt cx="72126" cy="53788"/>
              </a:xfrm>
            </p:grpSpPr>
            <p:sp>
              <p:nvSpPr>
                <p:cNvPr id="6324" name="Google Shape;6324;p6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63"/>
              <p:cNvGrpSpPr/>
              <p:nvPr/>
            </p:nvGrpSpPr>
            <p:grpSpPr>
              <a:xfrm>
                <a:off x="1455707" y="4084171"/>
                <a:ext cx="64321" cy="64544"/>
                <a:chOff x="1455707" y="4084171"/>
                <a:chExt cx="64321" cy="64544"/>
              </a:xfrm>
            </p:grpSpPr>
            <p:sp>
              <p:nvSpPr>
                <p:cNvPr id="6327" name="Google Shape;6327;p6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63"/>
              <p:cNvGrpSpPr/>
              <p:nvPr/>
            </p:nvGrpSpPr>
            <p:grpSpPr>
              <a:xfrm>
                <a:off x="1818610" y="3731058"/>
                <a:ext cx="64321" cy="64544"/>
                <a:chOff x="1818610" y="3731058"/>
                <a:chExt cx="64321" cy="64544"/>
              </a:xfrm>
            </p:grpSpPr>
            <p:sp>
              <p:nvSpPr>
                <p:cNvPr id="6330" name="Google Shape;6330;p6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63"/>
              <p:cNvGrpSpPr/>
              <p:nvPr/>
            </p:nvGrpSpPr>
            <p:grpSpPr>
              <a:xfrm>
                <a:off x="2172491" y="4089633"/>
                <a:ext cx="72126" cy="53788"/>
                <a:chOff x="2172491" y="4089633"/>
                <a:chExt cx="72126" cy="53788"/>
              </a:xfrm>
            </p:grpSpPr>
            <p:sp>
              <p:nvSpPr>
                <p:cNvPr id="6333" name="Google Shape;6333;p6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3"/>
              <p:cNvGrpSpPr/>
              <p:nvPr/>
            </p:nvGrpSpPr>
            <p:grpSpPr>
              <a:xfrm>
                <a:off x="2171920" y="3731058"/>
                <a:ext cx="64321" cy="64544"/>
                <a:chOff x="2171920" y="3731058"/>
                <a:chExt cx="64321" cy="64544"/>
              </a:xfrm>
            </p:grpSpPr>
            <p:sp>
              <p:nvSpPr>
                <p:cNvPr id="6336" name="Google Shape;6336;p6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63"/>
              <p:cNvGrpSpPr/>
              <p:nvPr/>
            </p:nvGrpSpPr>
            <p:grpSpPr>
              <a:xfrm>
                <a:off x="2874730" y="3745828"/>
                <a:ext cx="72126" cy="53788"/>
                <a:chOff x="2874730" y="3745828"/>
                <a:chExt cx="72126" cy="53788"/>
              </a:xfrm>
            </p:grpSpPr>
            <p:sp>
              <p:nvSpPr>
                <p:cNvPr id="6339" name="Google Shape;6339;p6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1" name="Google Shape;6341;p63"/>
              <p:cNvGrpSpPr/>
              <p:nvPr/>
            </p:nvGrpSpPr>
            <p:grpSpPr>
              <a:xfrm>
                <a:off x="2878589" y="4081481"/>
                <a:ext cx="64321" cy="64544"/>
                <a:chOff x="2878589" y="4081481"/>
                <a:chExt cx="64321" cy="64544"/>
              </a:xfrm>
            </p:grpSpPr>
            <p:sp>
              <p:nvSpPr>
                <p:cNvPr id="6342" name="Google Shape;6342;p6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63"/>
              <p:cNvGrpSpPr/>
              <p:nvPr/>
            </p:nvGrpSpPr>
            <p:grpSpPr>
              <a:xfrm>
                <a:off x="2525796" y="4089633"/>
                <a:ext cx="72126" cy="53788"/>
                <a:chOff x="2525796" y="4089633"/>
                <a:chExt cx="72126" cy="53788"/>
              </a:xfrm>
            </p:grpSpPr>
            <p:sp>
              <p:nvSpPr>
                <p:cNvPr id="6345" name="Google Shape;6345;p6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63"/>
              <p:cNvGrpSpPr/>
              <p:nvPr/>
            </p:nvGrpSpPr>
            <p:grpSpPr>
              <a:xfrm>
                <a:off x="2525225" y="3731058"/>
                <a:ext cx="64321" cy="64544"/>
                <a:chOff x="2525225" y="3731058"/>
                <a:chExt cx="64321" cy="64544"/>
              </a:xfrm>
            </p:grpSpPr>
            <p:sp>
              <p:nvSpPr>
                <p:cNvPr id="6348" name="Google Shape;6348;p6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353"/>
        <p:cNvGrpSpPr/>
        <p:nvPr/>
      </p:nvGrpSpPr>
      <p:grpSpPr>
        <a:xfrm>
          <a:off x="0" y="0"/>
          <a:ext cx="0" cy="0"/>
          <a:chOff x="0" y="0"/>
          <a:chExt cx="0" cy="0"/>
        </a:xfrm>
      </p:grpSpPr>
      <p:grpSp>
        <p:nvGrpSpPr>
          <p:cNvPr id="6354" name="Google Shape;6354;p64"/>
          <p:cNvGrpSpPr/>
          <p:nvPr/>
        </p:nvGrpSpPr>
        <p:grpSpPr>
          <a:xfrm>
            <a:off x="732428" y="1171356"/>
            <a:ext cx="845921" cy="690752"/>
            <a:chOff x="732428" y="1198513"/>
            <a:chExt cx="845921" cy="690752"/>
          </a:xfrm>
        </p:grpSpPr>
        <p:grpSp>
          <p:nvGrpSpPr>
            <p:cNvPr id="6355" name="Google Shape;6355;p64"/>
            <p:cNvGrpSpPr/>
            <p:nvPr/>
          </p:nvGrpSpPr>
          <p:grpSpPr>
            <a:xfrm>
              <a:off x="823030" y="1198513"/>
              <a:ext cx="755319" cy="690752"/>
              <a:chOff x="823030" y="1198513"/>
              <a:chExt cx="755319" cy="690752"/>
            </a:xfrm>
          </p:grpSpPr>
          <p:sp>
            <p:nvSpPr>
              <p:cNvPr id="6356" name="Google Shape;6356;p6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64"/>
            <p:cNvGrpSpPr/>
            <p:nvPr/>
          </p:nvGrpSpPr>
          <p:grpSpPr>
            <a:xfrm>
              <a:off x="732428" y="1239937"/>
              <a:ext cx="739912" cy="607886"/>
              <a:chOff x="732428" y="1239937"/>
              <a:chExt cx="739912" cy="607886"/>
            </a:xfrm>
          </p:grpSpPr>
          <p:sp>
            <p:nvSpPr>
              <p:cNvPr id="6359" name="Google Shape;6359;p6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64"/>
            <p:cNvGrpSpPr/>
            <p:nvPr/>
          </p:nvGrpSpPr>
          <p:grpSpPr>
            <a:xfrm>
              <a:off x="732428" y="1277018"/>
              <a:ext cx="702832" cy="533758"/>
              <a:chOff x="732428" y="1277018"/>
              <a:chExt cx="702832" cy="533758"/>
            </a:xfrm>
          </p:grpSpPr>
          <p:sp>
            <p:nvSpPr>
              <p:cNvPr id="6362" name="Google Shape;6362;p6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4"/>
            <p:cNvGrpSpPr/>
            <p:nvPr/>
          </p:nvGrpSpPr>
          <p:grpSpPr>
            <a:xfrm>
              <a:off x="931170" y="1306653"/>
              <a:ext cx="647179" cy="474455"/>
              <a:chOff x="931170" y="1306653"/>
              <a:chExt cx="647179" cy="474455"/>
            </a:xfrm>
          </p:grpSpPr>
          <p:sp>
            <p:nvSpPr>
              <p:cNvPr id="6365" name="Google Shape;6365;p6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7" name="Google Shape;6367;p6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64"/>
          <p:cNvGrpSpPr/>
          <p:nvPr/>
        </p:nvGrpSpPr>
        <p:grpSpPr>
          <a:xfrm>
            <a:off x="3964037" y="1171363"/>
            <a:ext cx="634656" cy="699982"/>
            <a:chOff x="5985650" y="2860025"/>
            <a:chExt cx="1396075" cy="1539775"/>
          </a:xfrm>
        </p:grpSpPr>
        <p:sp>
          <p:nvSpPr>
            <p:cNvPr id="6369" name="Google Shape;6369;p6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64"/>
          <p:cNvGrpSpPr/>
          <p:nvPr/>
        </p:nvGrpSpPr>
        <p:grpSpPr>
          <a:xfrm>
            <a:off x="4719687" y="1171356"/>
            <a:ext cx="725845" cy="699975"/>
            <a:chOff x="4249973" y="1201875"/>
            <a:chExt cx="1958568" cy="1888762"/>
          </a:xfrm>
        </p:grpSpPr>
        <p:sp>
          <p:nvSpPr>
            <p:cNvPr id="6402" name="Google Shape;6402;p6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3" name="Google Shape;6403;p64"/>
            <p:cNvGrpSpPr/>
            <p:nvPr/>
          </p:nvGrpSpPr>
          <p:grpSpPr>
            <a:xfrm>
              <a:off x="5853086" y="1789142"/>
              <a:ext cx="355454" cy="1048099"/>
              <a:chOff x="5576108" y="2016725"/>
              <a:chExt cx="565200" cy="1666560"/>
            </a:xfrm>
          </p:grpSpPr>
          <p:sp>
            <p:nvSpPr>
              <p:cNvPr id="6404" name="Google Shape;6404;p6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05" name="Google Shape;6405;p6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6" name="Google Shape;6406;p64"/>
            <p:cNvGrpSpPr/>
            <p:nvPr/>
          </p:nvGrpSpPr>
          <p:grpSpPr>
            <a:xfrm>
              <a:off x="4869455" y="2691676"/>
              <a:ext cx="1013897" cy="398961"/>
              <a:chOff x="4012057" y="3451825"/>
              <a:chExt cx="1612175" cy="634379"/>
            </a:xfrm>
          </p:grpSpPr>
          <p:sp>
            <p:nvSpPr>
              <p:cNvPr id="6407" name="Google Shape;6407;p6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08" name="Google Shape;6408;p6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64"/>
            <p:cNvGrpSpPr/>
            <p:nvPr/>
          </p:nvGrpSpPr>
          <p:grpSpPr>
            <a:xfrm>
              <a:off x="4276937" y="2155961"/>
              <a:ext cx="651965" cy="891358"/>
              <a:chOff x="3069908" y="2599997"/>
              <a:chExt cx="1036675" cy="1417328"/>
            </a:xfrm>
          </p:grpSpPr>
          <p:sp>
            <p:nvSpPr>
              <p:cNvPr id="6410" name="Google Shape;6410;p6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11" name="Google Shape;6411;p6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64"/>
            <p:cNvGrpSpPr/>
            <p:nvPr/>
          </p:nvGrpSpPr>
          <p:grpSpPr>
            <a:xfrm>
              <a:off x="5054918" y="1201875"/>
              <a:ext cx="999548" cy="602711"/>
              <a:chOff x="4306958" y="1082925"/>
              <a:chExt cx="1589359" cy="958358"/>
            </a:xfrm>
          </p:grpSpPr>
          <p:sp>
            <p:nvSpPr>
              <p:cNvPr id="6413" name="Google Shape;6413;p6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14" name="Google Shape;6414;p6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64"/>
            <p:cNvGrpSpPr/>
            <p:nvPr/>
          </p:nvGrpSpPr>
          <p:grpSpPr>
            <a:xfrm>
              <a:off x="4249973" y="1303451"/>
              <a:ext cx="799317" cy="841334"/>
              <a:chOff x="3027033" y="1244439"/>
              <a:chExt cx="1270977" cy="1337786"/>
            </a:xfrm>
          </p:grpSpPr>
          <p:sp>
            <p:nvSpPr>
              <p:cNvPr id="6416" name="Google Shape;6416;p6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17" name="Google Shape;6417;p6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18" name="Google Shape;6418;p64"/>
          <p:cNvGrpSpPr/>
          <p:nvPr/>
        </p:nvGrpSpPr>
        <p:grpSpPr>
          <a:xfrm>
            <a:off x="4072551" y="2058137"/>
            <a:ext cx="750769" cy="683784"/>
            <a:chOff x="4204684" y="2104422"/>
            <a:chExt cx="699822" cy="637382"/>
          </a:xfrm>
        </p:grpSpPr>
        <p:grpSp>
          <p:nvGrpSpPr>
            <p:cNvPr id="6419" name="Google Shape;6419;p64"/>
            <p:cNvGrpSpPr/>
            <p:nvPr/>
          </p:nvGrpSpPr>
          <p:grpSpPr>
            <a:xfrm>
              <a:off x="4204684" y="2430067"/>
              <a:ext cx="342957" cy="311738"/>
              <a:chOff x="4204684" y="2430067"/>
              <a:chExt cx="342957" cy="311738"/>
            </a:xfrm>
          </p:grpSpPr>
          <p:sp>
            <p:nvSpPr>
              <p:cNvPr id="6420" name="Google Shape;6420;p6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4"/>
            <p:cNvGrpSpPr/>
            <p:nvPr/>
          </p:nvGrpSpPr>
          <p:grpSpPr>
            <a:xfrm>
              <a:off x="4561586" y="2430067"/>
              <a:ext cx="342920" cy="311738"/>
              <a:chOff x="4561586" y="2430067"/>
              <a:chExt cx="342920" cy="311738"/>
            </a:xfrm>
          </p:grpSpPr>
          <p:sp>
            <p:nvSpPr>
              <p:cNvPr id="6423" name="Google Shape;6423;p6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4"/>
            <p:cNvGrpSpPr/>
            <p:nvPr/>
          </p:nvGrpSpPr>
          <p:grpSpPr>
            <a:xfrm>
              <a:off x="4561586" y="2104422"/>
              <a:ext cx="342920" cy="311738"/>
              <a:chOff x="4561586" y="2104422"/>
              <a:chExt cx="342920" cy="311738"/>
            </a:xfrm>
          </p:grpSpPr>
          <p:sp>
            <p:nvSpPr>
              <p:cNvPr id="6426" name="Google Shape;6426;p6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64"/>
            <p:cNvGrpSpPr/>
            <p:nvPr/>
          </p:nvGrpSpPr>
          <p:grpSpPr>
            <a:xfrm>
              <a:off x="4204684" y="2104422"/>
              <a:ext cx="342957" cy="311664"/>
              <a:chOff x="4204684" y="2104422"/>
              <a:chExt cx="342957" cy="311664"/>
            </a:xfrm>
          </p:grpSpPr>
          <p:sp>
            <p:nvSpPr>
              <p:cNvPr id="6429" name="Google Shape;6429;p6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31" name="Google Shape;6431;p64"/>
          <p:cNvGrpSpPr/>
          <p:nvPr/>
        </p:nvGrpSpPr>
        <p:grpSpPr>
          <a:xfrm>
            <a:off x="5536984" y="1171351"/>
            <a:ext cx="660591" cy="688867"/>
            <a:chOff x="5830645" y="1267368"/>
            <a:chExt cx="530340" cy="553040"/>
          </a:xfrm>
        </p:grpSpPr>
        <p:sp>
          <p:nvSpPr>
            <p:cNvPr id="6432" name="Google Shape;6432;p6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3" name="Google Shape;6433;p64"/>
            <p:cNvGrpSpPr/>
            <p:nvPr/>
          </p:nvGrpSpPr>
          <p:grpSpPr>
            <a:xfrm>
              <a:off x="5830645" y="1267368"/>
              <a:ext cx="259743" cy="269909"/>
              <a:chOff x="5830645" y="1267368"/>
              <a:chExt cx="259743" cy="269909"/>
            </a:xfrm>
          </p:grpSpPr>
          <p:sp>
            <p:nvSpPr>
              <p:cNvPr id="6434" name="Google Shape;6434;p6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64"/>
            <p:cNvGrpSpPr/>
            <p:nvPr/>
          </p:nvGrpSpPr>
          <p:grpSpPr>
            <a:xfrm>
              <a:off x="6101293" y="1267368"/>
              <a:ext cx="259692" cy="269909"/>
              <a:chOff x="6101293" y="1267368"/>
              <a:chExt cx="259692" cy="269909"/>
            </a:xfrm>
          </p:grpSpPr>
          <p:sp>
            <p:nvSpPr>
              <p:cNvPr id="6437" name="Google Shape;6437;p6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64"/>
            <p:cNvGrpSpPr/>
            <p:nvPr/>
          </p:nvGrpSpPr>
          <p:grpSpPr>
            <a:xfrm>
              <a:off x="5830645" y="1550500"/>
              <a:ext cx="259692" cy="269909"/>
              <a:chOff x="5830645" y="1550500"/>
              <a:chExt cx="259692" cy="269909"/>
            </a:xfrm>
          </p:grpSpPr>
          <p:sp>
            <p:nvSpPr>
              <p:cNvPr id="6440" name="Google Shape;6440;p6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64"/>
            <p:cNvGrpSpPr/>
            <p:nvPr/>
          </p:nvGrpSpPr>
          <p:grpSpPr>
            <a:xfrm>
              <a:off x="6101293" y="1550500"/>
              <a:ext cx="259692" cy="269909"/>
              <a:chOff x="6101293" y="1550500"/>
              <a:chExt cx="259692" cy="269909"/>
            </a:xfrm>
          </p:grpSpPr>
          <p:sp>
            <p:nvSpPr>
              <p:cNvPr id="6443" name="Google Shape;6443;p6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45" name="Google Shape;6445;p64"/>
          <p:cNvGrpSpPr/>
          <p:nvPr/>
        </p:nvGrpSpPr>
        <p:grpSpPr>
          <a:xfrm>
            <a:off x="739138" y="2061810"/>
            <a:ext cx="697154" cy="679574"/>
            <a:chOff x="2679875" y="2361475"/>
            <a:chExt cx="780425" cy="760575"/>
          </a:xfrm>
        </p:grpSpPr>
        <p:sp>
          <p:nvSpPr>
            <p:cNvPr id="6446" name="Google Shape;6446;p6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64"/>
          <p:cNvGrpSpPr/>
          <p:nvPr/>
        </p:nvGrpSpPr>
        <p:grpSpPr>
          <a:xfrm>
            <a:off x="3138297" y="1171402"/>
            <a:ext cx="735829" cy="684547"/>
            <a:chOff x="3351965" y="1148808"/>
            <a:chExt cx="750770" cy="698375"/>
          </a:xfrm>
        </p:grpSpPr>
        <p:grpSp>
          <p:nvGrpSpPr>
            <p:cNvPr id="6453" name="Google Shape;6453;p64"/>
            <p:cNvGrpSpPr/>
            <p:nvPr/>
          </p:nvGrpSpPr>
          <p:grpSpPr>
            <a:xfrm>
              <a:off x="3586796" y="1148808"/>
              <a:ext cx="294857" cy="286830"/>
              <a:chOff x="3750225" y="1774000"/>
              <a:chExt cx="149575" cy="145525"/>
            </a:xfrm>
          </p:grpSpPr>
          <p:sp>
            <p:nvSpPr>
              <p:cNvPr id="6454" name="Google Shape;6454;p6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64"/>
            <p:cNvGrpSpPr/>
            <p:nvPr/>
          </p:nvGrpSpPr>
          <p:grpSpPr>
            <a:xfrm>
              <a:off x="3779245" y="1375768"/>
              <a:ext cx="323490" cy="286978"/>
              <a:chOff x="3847850" y="1889150"/>
              <a:chExt cx="164100" cy="145600"/>
            </a:xfrm>
          </p:grpSpPr>
          <p:sp>
            <p:nvSpPr>
              <p:cNvPr id="6457" name="Google Shape;6457;p6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64"/>
            <p:cNvGrpSpPr/>
            <p:nvPr/>
          </p:nvGrpSpPr>
          <p:grpSpPr>
            <a:xfrm>
              <a:off x="3351965" y="1330435"/>
              <a:ext cx="295449" cy="285401"/>
              <a:chOff x="3631100" y="1866150"/>
              <a:chExt cx="149875" cy="144800"/>
            </a:xfrm>
          </p:grpSpPr>
          <p:sp>
            <p:nvSpPr>
              <p:cNvPr id="6460" name="Google Shape;6460;p6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2" name="Google Shape;6462;p64"/>
            <p:cNvGrpSpPr/>
            <p:nvPr/>
          </p:nvGrpSpPr>
          <p:grpSpPr>
            <a:xfrm>
              <a:off x="3548208" y="1560352"/>
              <a:ext cx="294808" cy="286830"/>
              <a:chOff x="3730650" y="1982800"/>
              <a:chExt cx="149550" cy="145525"/>
            </a:xfrm>
          </p:grpSpPr>
          <p:sp>
            <p:nvSpPr>
              <p:cNvPr id="6463" name="Google Shape;6463;p6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5" name="Google Shape;6465;p64"/>
          <p:cNvGrpSpPr/>
          <p:nvPr/>
        </p:nvGrpSpPr>
        <p:grpSpPr>
          <a:xfrm>
            <a:off x="7639949" y="1171356"/>
            <a:ext cx="804565" cy="677795"/>
            <a:chOff x="7636443" y="1204988"/>
            <a:chExt cx="804565" cy="677795"/>
          </a:xfrm>
        </p:grpSpPr>
        <p:grpSp>
          <p:nvGrpSpPr>
            <p:cNvPr id="6466" name="Google Shape;6466;p64"/>
            <p:cNvGrpSpPr/>
            <p:nvPr/>
          </p:nvGrpSpPr>
          <p:grpSpPr>
            <a:xfrm>
              <a:off x="7636443" y="1509705"/>
              <a:ext cx="804565" cy="373078"/>
              <a:chOff x="7636443" y="1509705"/>
              <a:chExt cx="804565" cy="373078"/>
            </a:xfrm>
          </p:grpSpPr>
          <p:sp>
            <p:nvSpPr>
              <p:cNvPr id="6467" name="Google Shape;6467;p6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64"/>
            <p:cNvGrpSpPr/>
            <p:nvPr/>
          </p:nvGrpSpPr>
          <p:grpSpPr>
            <a:xfrm>
              <a:off x="7636443" y="1408133"/>
              <a:ext cx="804565" cy="373078"/>
              <a:chOff x="7636443" y="1408133"/>
              <a:chExt cx="804565" cy="373078"/>
            </a:xfrm>
          </p:grpSpPr>
          <p:sp>
            <p:nvSpPr>
              <p:cNvPr id="6470" name="Google Shape;6470;p6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4"/>
            <p:cNvGrpSpPr/>
            <p:nvPr/>
          </p:nvGrpSpPr>
          <p:grpSpPr>
            <a:xfrm>
              <a:off x="7636443" y="1306560"/>
              <a:ext cx="804565" cy="373078"/>
              <a:chOff x="7636443" y="1306560"/>
              <a:chExt cx="804565" cy="373078"/>
            </a:xfrm>
          </p:grpSpPr>
          <p:sp>
            <p:nvSpPr>
              <p:cNvPr id="6473" name="Google Shape;6473;p6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64"/>
            <p:cNvGrpSpPr/>
            <p:nvPr/>
          </p:nvGrpSpPr>
          <p:grpSpPr>
            <a:xfrm>
              <a:off x="7636443" y="1204988"/>
              <a:ext cx="804565" cy="373078"/>
              <a:chOff x="7636443" y="1204988"/>
              <a:chExt cx="804565" cy="373078"/>
            </a:xfrm>
          </p:grpSpPr>
          <p:sp>
            <p:nvSpPr>
              <p:cNvPr id="6476" name="Google Shape;6476;p6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8" name="Google Shape;6478;p64"/>
          <p:cNvGrpSpPr/>
          <p:nvPr/>
        </p:nvGrpSpPr>
        <p:grpSpPr>
          <a:xfrm>
            <a:off x="4978796" y="2078771"/>
            <a:ext cx="661339" cy="661188"/>
            <a:chOff x="3990000" y="975400"/>
            <a:chExt cx="3934200" cy="3933300"/>
          </a:xfrm>
        </p:grpSpPr>
        <p:sp>
          <p:nvSpPr>
            <p:cNvPr id="6479" name="Google Shape;6479;p6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4"/>
          <p:cNvGrpSpPr/>
          <p:nvPr/>
        </p:nvGrpSpPr>
        <p:grpSpPr>
          <a:xfrm>
            <a:off x="6622444" y="2057409"/>
            <a:ext cx="868881" cy="684241"/>
            <a:chOff x="6598259" y="2078634"/>
            <a:chExt cx="868881" cy="684241"/>
          </a:xfrm>
        </p:grpSpPr>
        <p:sp>
          <p:nvSpPr>
            <p:cNvPr id="6484" name="Google Shape;6484;p6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0" name="Google Shape;6490;p64"/>
            <p:cNvGrpSpPr/>
            <p:nvPr/>
          </p:nvGrpSpPr>
          <p:grpSpPr>
            <a:xfrm>
              <a:off x="6808175" y="2078634"/>
              <a:ext cx="452229" cy="684241"/>
              <a:chOff x="6808175" y="2078634"/>
              <a:chExt cx="452229" cy="684241"/>
            </a:xfrm>
          </p:grpSpPr>
          <p:sp>
            <p:nvSpPr>
              <p:cNvPr id="6491" name="Google Shape;6491;p6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7" name="Google Shape;6497;p64"/>
              <p:cNvGrpSpPr/>
              <p:nvPr/>
            </p:nvGrpSpPr>
            <p:grpSpPr>
              <a:xfrm>
                <a:off x="6821586" y="2078634"/>
                <a:ext cx="426871" cy="684241"/>
                <a:chOff x="6821586" y="2078634"/>
                <a:chExt cx="426871" cy="684241"/>
              </a:xfrm>
            </p:grpSpPr>
            <p:grpSp>
              <p:nvGrpSpPr>
                <p:cNvPr id="6498" name="Google Shape;6498;p64"/>
                <p:cNvGrpSpPr/>
                <p:nvPr/>
              </p:nvGrpSpPr>
              <p:grpSpPr>
                <a:xfrm>
                  <a:off x="6821586" y="2078634"/>
                  <a:ext cx="426871" cy="684241"/>
                  <a:chOff x="6821586" y="2078634"/>
                  <a:chExt cx="426871" cy="684241"/>
                </a:xfrm>
              </p:grpSpPr>
              <p:sp>
                <p:nvSpPr>
                  <p:cNvPr id="6499" name="Google Shape;6499;p6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6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24" name="Google Shape;6524;p64"/>
          <p:cNvGrpSpPr/>
          <p:nvPr/>
        </p:nvGrpSpPr>
        <p:grpSpPr>
          <a:xfrm>
            <a:off x="5795610" y="2063018"/>
            <a:ext cx="671358" cy="671358"/>
            <a:chOff x="6535625" y="760425"/>
            <a:chExt cx="1665900" cy="1665900"/>
          </a:xfrm>
        </p:grpSpPr>
        <p:sp>
          <p:nvSpPr>
            <p:cNvPr id="6525" name="Google Shape;6525;p64"/>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4"/>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64"/>
          <p:cNvGrpSpPr/>
          <p:nvPr/>
        </p:nvGrpSpPr>
        <p:grpSpPr>
          <a:xfrm>
            <a:off x="732427" y="3731418"/>
            <a:ext cx="1340789" cy="640830"/>
            <a:chOff x="238125" y="1151100"/>
            <a:chExt cx="7139450" cy="3412300"/>
          </a:xfrm>
        </p:grpSpPr>
        <p:sp>
          <p:nvSpPr>
            <p:cNvPr id="6530" name="Google Shape;6530;p6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2" name="Google Shape;6542;p64"/>
          <p:cNvGrpSpPr/>
          <p:nvPr/>
        </p:nvGrpSpPr>
        <p:grpSpPr>
          <a:xfrm>
            <a:off x="5599650" y="2934699"/>
            <a:ext cx="985357" cy="585764"/>
            <a:chOff x="5145061" y="2881789"/>
            <a:chExt cx="1107641" cy="658458"/>
          </a:xfrm>
        </p:grpSpPr>
        <p:grpSp>
          <p:nvGrpSpPr>
            <p:cNvPr id="6543" name="Google Shape;6543;p64"/>
            <p:cNvGrpSpPr/>
            <p:nvPr/>
          </p:nvGrpSpPr>
          <p:grpSpPr>
            <a:xfrm>
              <a:off x="5722989" y="3244587"/>
              <a:ext cx="529713" cy="295659"/>
              <a:chOff x="5722989" y="3244587"/>
              <a:chExt cx="529713" cy="295659"/>
            </a:xfrm>
          </p:grpSpPr>
          <p:sp>
            <p:nvSpPr>
              <p:cNvPr id="6544" name="Google Shape;6544;p6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45" name="Google Shape;6545;p6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546" name="Google Shape;6546;p64"/>
            <p:cNvGrpSpPr/>
            <p:nvPr/>
          </p:nvGrpSpPr>
          <p:grpSpPr>
            <a:xfrm>
              <a:off x="5145061" y="3244587"/>
              <a:ext cx="536807" cy="295659"/>
              <a:chOff x="5145061" y="3244587"/>
              <a:chExt cx="536807" cy="295659"/>
            </a:xfrm>
          </p:grpSpPr>
          <p:sp>
            <p:nvSpPr>
              <p:cNvPr id="6547" name="Google Shape;6547;p6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48" name="Google Shape;6548;p6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549" name="Google Shape;6549;p64"/>
            <p:cNvGrpSpPr/>
            <p:nvPr/>
          </p:nvGrpSpPr>
          <p:grpSpPr>
            <a:xfrm>
              <a:off x="5341327" y="2898245"/>
              <a:ext cx="532309" cy="614891"/>
              <a:chOff x="5341327" y="2898245"/>
              <a:chExt cx="532309" cy="614891"/>
            </a:xfrm>
          </p:grpSpPr>
          <p:sp>
            <p:nvSpPr>
              <p:cNvPr id="6550" name="Google Shape;6550;p6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51" name="Google Shape;6551;p6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552" name="Google Shape;6552;p64"/>
            <p:cNvGrpSpPr/>
            <p:nvPr/>
          </p:nvGrpSpPr>
          <p:grpSpPr>
            <a:xfrm>
              <a:off x="5532290" y="2881789"/>
              <a:ext cx="620516" cy="305456"/>
              <a:chOff x="5532290" y="2881789"/>
              <a:chExt cx="620516" cy="305456"/>
            </a:xfrm>
          </p:grpSpPr>
          <p:sp>
            <p:nvSpPr>
              <p:cNvPr id="6553" name="Google Shape;6553;p6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54" name="Google Shape;6554;p6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555" name="Google Shape;6555;p64"/>
          <p:cNvGrpSpPr/>
          <p:nvPr/>
        </p:nvGrpSpPr>
        <p:grpSpPr>
          <a:xfrm>
            <a:off x="8178573" y="3726757"/>
            <a:ext cx="269068" cy="645491"/>
            <a:chOff x="7026852" y="3311869"/>
            <a:chExt cx="434331" cy="1041954"/>
          </a:xfrm>
        </p:grpSpPr>
        <p:sp>
          <p:nvSpPr>
            <p:cNvPr id="6556" name="Google Shape;6556;p6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9" name="Google Shape;6559;p64"/>
          <p:cNvGrpSpPr/>
          <p:nvPr/>
        </p:nvGrpSpPr>
        <p:grpSpPr>
          <a:xfrm>
            <a:off x="6195154" y="3765995"/>
            <a:ext cx="293882" cy="293836"/>
            <a:chOff x="4873519" y="3311869"/>
            <a:chExt cx="499374" cy="499296"/>
          </a:xfrm>
        </p:grpSpPr>
        <p:sp>
          <p:nvSpPr>
            <p:cNvPr id="6560" name="Google Shape;6560;p6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64"/>
          <p:cNvGrpSpPr/>
          <p:nvPr/>
        </p:nvGrpSpPr>
        <p:grpSpPr>
          <a:xfrm>
            <a:off x="6195154" y="4078366"/>
            <a:ext cx="293882" cy="293882"/>
            <a:chOff x="4873519" y="3875839"/>
            <a:chExt cx="499374" cy="499374"/>
          </a:xfrm>
        </p:grpSpPr>
        <p:sp>
          <p:nvSpPr>
            <p:cNvPr id="6563" name="Google Shape;6563;p6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64"/>
          <p:cNvGrpSpPr/>
          <p:nvPr/>
        </p:nvGrpSpPr>
        <p:grpSpPr>
          <a:xfrm>
            <a:off x="2425681" y="2050319"/>
            <a:ext cx="698104" cy="698208"/>
            <a:chOff x="2565073" y="2075876"/>
            <a:chExt cx="672482" cy="672518"/>
          </a:xfrm>
        </p:grpSpPr>
        <p:sp>
          <p:nvSpPr>
            <p:cNvPr id="6566" name="Google Shape;6566;p6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64"/>
          <p:cNvGrpSpPr/>
          <p:nvPr/>
        </p:nvGrpSpPr>
        <p:grpSpPr>
          <a:xfrm>
            <a:off x="5649092" y="3734919"/>
            <a:ext cx="438354" cy="637329"/>
            <a:chOff x="1697726" y="3244179"/>
            <a:chExt cx="788124" cy="1146069"/>
          </a:xfrm>
        </p:grpSpPr>
        <p:sp>
          <p:nvSpPr>
            <p:cNvPr id="6573" name="Google Shape;6573;p6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5" name="Google Shape;6575;p6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6" name="Google Shape;6576;p64"/>
          <p:cNvGrpSpPr/>
          <p:nvPr/>
        </p:nvGrpSpPr>
        <p:grpSpPr>
          <a:xfrm>
            <a:off x="7650306" y="2063282"/>
            <a:ext cx="799565" cy="670282"/>
            <a:chOff x="7617850" y="2063282"/>
            <a:chExt cx="799565" cy="670282"/>
          </a:xfrm>
        </p:grpSpPr>
        <p:cxnSp>
          <p:nvCxnSpPr>
            <p:cNvPr id="6577" name="Google Shape;6577;p6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578" name="Google Shape;6578;p6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579" name="Google Shape;6579;p6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580" name="Google Shape;6580;p6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581" name="Google Shape;6581;p6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582" name="Google Shape;6582;p6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583" name="Google Shape;6583;p64"/>
            <p:cNvGrpSpPr/>
            <p:nvPr/>
          </p:nvGrpSpPr>
          <p:grpSpPr>
            <a:xfrm>
              <a:off x="7734309" y="2063282"/>
              <a:ext cx="570957" cy="620095"/>
              <a:chOff x="7734309" y="2063282"/>
              <a:chExt cx="570957" cy="620095"/>
            </a:xfrm>
          </p:grpSpPr>
          <p:grpSp>
            <p:nvGrpSpPr>
              <p:cNvPr id="6584" name="Google Shape;6584;p64"/>
              <p:cNvGrpSpPr/>
              <p:nvPr/>
            </p:nvGrpSpPr>
            <p:grpSpPr>
              <a:xfrm>
                <a:off x="8031573" y="2063282"/>
                <a:ext cx="273693" cy="620095"/>
                <a:chOff x="8031573" y="2063282"/>
                <a:chExt cx="273693" cy="620095"/>
              </a:xfrm>
            </p:grpSpPr>
            <p:sp>
              <p:nvSpPr>
                <p:cNvPr id="6585" name="Google Shape;6585;p6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64"/>
              <p:cNvGrpSpPr/>
              <p:nvPr/>
            </p:nvGrpSpPr>
            <p:grpSpPr>
              <a:xfrm flipH="1">
                <a:off x="7734309" y="2063282"/>
                <a:ext cx="273693" cy="620095"/>
                <a:chOff x="8031573" y="2063282"/>
                <a:chExt cx="273693" cy="620095"/>
              </a:xfrm>
            </p:grpSpPr>
            <p:sp>
              <p:nvSpPr>
                <p:cNvPr id="6590" name="Google Shape;6590;p6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594" name="Google Shape;6594;p64"/>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6" name="Google Shape;6596;p64"/>
          <p:cNvGrpSpPr/>
          <p:nvPr/>
        </p:nvGrpSpPr>
        <p:grpSpPr>
          <a:xfrm>
            <a:off x="7836913" y="2916765"/>
            <a:ext cx="602567" cy="601884"/>
            <a:chOff x="1186975" y="238125"/>
            <a:chExt cx="5244275" cy="5238325"/>
          </a:xfrm>
        </p:grpSpPr>
        <p:sp>
          <p:nvSpPr>
            <p:cNvPr id="6597" name="Google Shape;6597;p6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64"/>
          <p:cNvGrpSpPr/>
          <p:nvPr/>
        </p:nvGrpSpPr>
        <p:grpSpPr>
          <a:xfrm>
            <a:off x="3279650" y="2056249"/>
            <a:ext cx="651848" cy="687338"/>
            <a:chOff x="3400515" y="2056248"/>
            <a:chExt cx="698134" cy="735987"/>
          </a:xfrm>
        </p:grpSpPr>
        <p:grpSp>
          <p:nvGrpSpPr>
            <p:cNvPr id="6602" name="Google Shape;6602;p64"/>
            <p:cNvGrpSpPr/>
            <p:nvPr/>
          </p:nvGrpSpPr>
          <p:grpSpPr>
            <a:xfrm>
              <a:off x="3400515" y="2283913"/>
              <a:ext cx="312919" cy="219900"/>
              <a:chOff x="3400515" y="2283913"/>
              <a:chExt cx="312919" cy="219900"/>
            </a:xfrm>
          </p:grpSpPr>
          <p:sp>
            <p:nvSpPr>
              <p:cNvPr id="6603" name="Google Shape;6603;p6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04" name="Google Shape;6604;p6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605" name="Google Shape;6605;p64"/>
            <p:cNvGrpSpPr/>
            <p:nvPr/>
          </p:nvGrpSpPr>
          <p:grpSpPr>
            <a:xfrm>
              <a:off x="3547823" y="2461089"/>
              <a:ext cx="219900" cy="331146"/>
              <a:chOff x="3547823" y="2461089"/>
              <a:chExt cx="219900" cy="331146"/>
            </a:xfrm>
          </p:grpSpPr>
          <p:sp>
            <p:nvSpPr>
              <p:cNvPr id="6606" name="Google Shape;6606;p6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07" name="Google Shape;6607;p6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608" name="Google Shape;6608;p64"/>
            <p:cNvGrpSpPr/>
            <p:nvPr/>
          </p:nvGrpSpPr>
          <p:grpSpPr>
            <a:xfrm>
              <a:off x="3734138" y="2461089"/>
              <a:ext cx="219900" cy="331146"/>
              <a:chOff x="3734138" y="2461089"/>
              <a:chExt cx="219900" cy="331146"/>
            </a:xfrm>
          </p:grpSpPr>
          <p:sp>
            <p:nvSpPr>
              <p:cNvPr id="6609" name="Google Shape;6609;p6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10" name="Google Shape;6610;p6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611" name="Google Shape;6611;p64"/>
            <p:cNvGrpSpPr/>
            <p:nvPr/>
          </p:nvGrpSpPr>
          <p:grpSpPr>
            <a:xfrm>
              <a:off x="3787560" y="2281742"/>
              <a:ext cx="311089" cy="219900"/>
              <a:chOff x="3787560" y="2281742"/>
              <a:chExt cx="311089" cy="219900"/>
            </a:xfrm>
          </p:grpSpPr>
          <p:sp>
            <p:nvSpPr>
              <p:cNvPr id="6612" name="Google Shape;6612;p6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13" name="Google Shape;6613;p6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614" name="Google Shape;6614;p64"/>
            <p:cNvGrpSpPr/>
            <p:nvPr/>
          </p:nvGrpSpPr>
          <p:grpSpPr>
            <a:xfrm>
              <a:off x="3637290" y="2056248"/>
              <a:ext cx="219900" cy="330736"/>
              <a:chOff x="3637290" y="2056248"/>
              <a:chExt cx="219900" cy="330736"/>
            </a:xfrm>
          </p:grpSpPr>
          <p:sp>
            <p:nvSpPr>
              <p:cNvPr id="6615" name="Google Shape;6615;p6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616" name="Google Shape;6616;p6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17" name="Google Shape;6617;p64"/>
          <p:cNvGrpSpPr/>
          <p:nvPr/>
        </p:nvGrpSpPr>
        <p:grpSpPr>
          <a:xfrm>
            <a:off x="2571356" y="2926255"/>
            <a:ext cx="1268144" cy="592394"/>
            <a:chOff x="238125" y="1188750"/>
            <a:chExt cx="7140450" cy="3335550"/>
          </a:xfrm>
        </p:grpSpPr>
        <p:sp>
          <p:nvSpPr>
            <p:cNvPr id="6618" name="Google Shape;6618;p6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64"/>
          <p:cNvGrpSpPr/>
          <p:nvPr/>
        </p:nvGrpSpPr>
        <p:grpSpPr>
          <a:xfrm>
            <a:off x="6679257" y="2928410"/>
            <a:ext cx="1053944" cy="590147"/>
            <a:chOff x="238125" y="1335475"/>
            <a:chExt cx="5418735" cy="3034175"/>
          </a:xfrm>
        </p:grpSpPr>
        <p:sp>
          <p:nvSpPr>
            <p:cNvPr id="6624" name="Google Shape;6624;p6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64"/>
          <p:cNvGrpSpPr/>
          <p:nvPr/>
        </p:nvGrpSpPr>
        <p:grpSpPr>
          <a:xfrm>
            <a:off x="4110066" y="3733309"/>
            <a:ext cx="1268207" cy="638939"/>
            <a:chOff x="3967651" y="3645904"/>
            <a:chExt cx="1479304" cy="745292"/>
          </a:xfrm>
        </p:grpSpPr>
        <p:grpSp>
          <p:nvGrpSpPr>
            <p:cNvPr id="6628" name="Google Shape;6628;p64"/>
            <p:cNvGrpSpPr/>
            <p:nvPr/>
          </p:nvGrpSpPr>
          <p:grpSpPr>
            <a:xfrm>
              <a:off x="3967651" y="4009026"/>
              <a:ext cx="1479304" cy="382170"/>
              <a:chOff x="3967651" y="4009026"/>
              <a:chExt cx="1479304" cy="382170"/>
            </a:xfrm>
          </p:grpSpPr>
          <p:grpSp>
            <p:nvGrpSpPr>
              <p:cNvPr id="6629" name="Google Shape;6629;p64"/>
              <p:cNvGrpSpPr/>
              <p:nvPr/>
            </p:nvGrpSpPr>
            <p:grpSpPr>
              <a:xfrm>
                <a:off x="4892216" y="4195630"/>
                <a:ext cx="554739" cy="195566"/>
                <a:chOff x="3604375" y="4892160"/>
                <a:chExt cx="1651500" cy="582215"/>
              </a:xfrm>
            </p:grpSpPr>
            <p:sp>
              <p:nvSpPr>
                <p:cNvPr id="6630" name="Google Shape;6630;p6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64"/>
              <p:cNvGrpSpPr/>
              <p:nvPr/>
            </p:nvGrpSpPr>
            <p:grpSpPr>
              <a:xfrm>
                <a:off x="3967651" y="4146303"/>
                <a:ext cx="579402" cy="244893"/>
                <a:chOff x="851875" y="4745310"/>
                <a:chExt cx="1724925" cy="729065"/>
              </a:xfrm>
            </p:grpSpPr>
            <p:sp>
              <p:nvSpPr>
                <p:cNvPr id="6633" name="Google Shape;6633;p6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64"/>
              <p:cNvGrpSpPr/>
              <p:nvPr/>
            </p:nvGrpSpPr>
            <p:grpSpPr>
              <a:xfrm>
                <a:off x="4460753" y="4009026"/>
                <a:ext cx="493110" cy="382170"/>
                <a:chOff x="2319875" y="4336625"/>
                <a:chExt cx="1468025" cy="1137750"/>
              </a:xfrm>
            </p:grpSpPr>
            <p:sp>
              <p:nvSpPr>
                <p:cNvPr id="6636" name="Google Shape;6636;p6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38" name="Google Shape;6638;p64"/>
            <p:cNvGrpSpPr/>
            <p:nvPr/>
          </p:nvGrpSpPr>
          <p:grpSpPr>
            <a:xfrm>
              <a:off x="4479443" y="3645904"/>
              <a:ext cx="455965" cy="388789"/>
              <a:chOff x="2957425" y="238100"/>
              <a:chExt cx="1910200" cy="1628775"/>
            </a:xfrm>
          </p:grpSpPr>
          <p:sp>
            <p:nvSpPr>
              <p:cNvPr id="6639" name="Google Shape;6639;p6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49" name="Google Shape;6649;p64"/>
          <p:cNvGrpSpPr/>
          <p:nvPr/>
        </p:nvGrpSpPr>
        <p:grpSpPr>
          <a:xfrm>
            <a:off x="2496179" y="3734510"/>
            <a:ext cx="1243128" cy="637739"/>
            <a:chOff x="2496310" y="3693351"/>
            <a:chExt cx="1342906" cy="688926"/>
          </a:xfrm>
        </p:grpSpPr>
        <p:grpSp>
          <p:nvGrpSpPr>
            <p:cNvPr id="6650" name="Google Shape;6650;p64"/>
            <p:cNvGrpSpPr/>
            <p:nvPr/>
          </p:nvGrpSpPr>
          <p:grpSpPr>
            <a:xfrm>
              <a:off x="2496310" y="3693351"/>
              <a:ext cx="1342906" cy="688875"/>
              <a:chOff x="2496310" y="3693351"/>
              <a:chExt cx="1342906" cy="688875"/>
            </a:xfrm>
          </p:grpSpPr>
          <p:sp>
            <p:nvSpPr>
              <p:cNvPr id="6651" name="Google Shape;6651;p6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57" name="Google Shape;6657;p64"/>
              <p:cNvCxnSpPr>
                <a:stCxn id="665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658" name="Google Shape;6658;p64"/>
              <p:cNvCxnSpPr>
                <a:stCxn id="665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659" name="Google Shape;6659;p64"/>
              <p:cNvCxnSpPr>
                <a:stCxn id="665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660" name="Google Shape;6660;p64"/>
              <p:cNvCxnSpPr>
                <a:stCxn id="665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661" name="Google Shape;6661;p64"/>
              <p:cNvCxnSpPr>
                <a:stCxn id="665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662" name="Google Shape;6662;p64"/>
            <p:cNvGrpSpPr/>
            <p:nvPr/>
          </p:nvGrpSpPr>
          <p:grpSpPr>
            <a:xfrm>
              <a:off x="2675275" y="3930557"/>
              <a:ext cx="1003306" cy="451719"/>
              <a:chOff x="2675275" y="4174282"/>
              <a:chExt cx="1003306" cy="451719"/>
            </a:xfrm>
          </p:grpSpPr>
          <p:sp>
            <p:nvSpPr>
              <p:cNvPr id="6663" name="Google Shape;6663;p6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66" name="Google Shape;6666;p64"/>
          <p:cNvGrpSpPr/>
          <p:nvPr/>
        </p:nvGrpSpPr>
        <p:grpSpPr>
          <a:xfrm>
            <a:off x="1669850" y="1171356"/>
            <a:ext cx="574511" cy="874709"/>
            <a:chOff x="1715404" y="1112080"/>
            <a:chExt cx="642270" cy="977984"/>
          </a:xfrm>
        </p:grpSpPr>
        <p:grpSp>
          <p:nvGrpSpPr>
            <p:cNvPr id="6667" name="Google Shape;6667;p64"/>
            <p:cNvGrpSpPr/>
            <p:nvPr/>
          </p:nvGrpSpPr>
          <p:grpSpPr>
            <a:xfrm>
              <a:off x="1715404" y="1112080"/>
              <a:ext cx="642270" cy="977984"/>
              <a:chOff x="1715404" y="1112080"/>
              <a:chExt cx="642270" cy="977984"/>
            </a:xfrm>
          </p:grpSpPr>
          <p:sp>
            <p:nvSpPr>
              <p:cNvPr id="6668" name="Google Shape;6668;p6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64"/>
            <p:cNvGrpSpPr/>
            <p:nvPr/>
          </p:nvGrpSpPr>
          <p:grpSpPr>
            <a:xfrm>
              <a:off x="1768927" y="1165603"/>
              <a:ext cx="535225" cy="851367"/>
              <a:chOff x="1768927" y="1165603"/>
              <a:chExt cx="535225" cy="851367"/>
            </a:xfrm>
          </p:grpSpPr>
          <p:sp>
            <p:nvSpPr>
              <p:cNvPr id="6671" name="Google Shape;6671;p6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64"/>
            <p:cNvGrpSpPr/>
            <p:nvPr/>
          </p:nvGrpSpPr>
          <p:grpSpPr>
            <a:xfrm>
              <a:off x="1822449" y="1219125"/>
              <a:ext cx="428180" cy="718859"/>
              <a:chOff x="1822449" y="1219125"/>
              <a:chExt cx="428180" cy="718859"/>
            </a:xfrm>
          </p:grpSpPr>
          <p:sp>
            <p:nvSpPr>
              <p:cNvPr id="6674" name="Google Shape;6674;p6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4"/>
            <p:cNvGrpSpPr/>
            <p:nvPr/>
          </p:nvGrpSpPr>
          <p:grpSpPr>
            <a:xfrm>
              <a:off x="1875972" y="1272648"/>
              <a:ext cx="321135" cy="586939"/>
              <a:chOff x="1875972" y="1272648"/>
              <a:chExt cx="321135" cy="586939"/>
            </a:xfrm>
          </p:grpSpPr>
          <p:sp>
            <p:nvSpPr>
              <p:cNvPr id="6677" name="Google Shape;6677;p6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79" name="Google Shape;6679;p64"/>
          <p:cNvGrpSpPr/>
          <p:nvPr/>
        </p:nvGrpSpPr>
        <p:grpSpPr>
          <a:xfrm>
            <a:off x="7777011" y="3728078"/>
            <a:ext cx="293855" cy="644170"/>
            <a:chOff x="241025" y="3151575"/>
            <a:chExt cx="293855" cy="644170"/>
          </a:xfrm>
        </p:grpSpPr>
        <p:sp>
          <p:nvSpPr>
            <p:cNvPr id="6680" name="Google Shape;6680;p6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4"/>
          <p:cNvGrpSpPr/>
          <p:nvPr/>
        </p:nvGrpSpPr>
        <p:grpSpPr>
          <a:xfrm>
            <a:off x="724994" y="2928078"/>
            <a:ext cx="1779649" cy="591620"/>
            <a:chOff x="246070" y="1983375"/>
            <a:chExt cx="1855347" cy="616849"/>
          </a:xfrm>
        </p:grpSpPr>
        <p:sp>
          <p:nvSpPr>
            <p:cNvPr id="6683" name="Google Shape;6683;p6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64"/>
          <p:cNvGrpSpPr/>
          <p:nvPr/>
        </p:nvGrpSpPr>
        <p:grpSpPr>
          <a:xfrm>
            <a:off x="2335861" y="1171356"/>
            <a:ext cx="711055" cy="745993"/>
            <a:chOff x="2496269" y="1171698"/>
            <a:chExt cx="761953" cy="799392"/>
          </a:xfrm>
        </p:grpSpPr>
        <p:grpSp>
          <p:nvGrpSpPr>
            <p:cNvPr id="6693" name="Google Shape;6693;p64"/>
            <p:cNvGrpSpPr/>
            <p:nvPr/>
          </p:nvGrpSpPr>
          <p:grpSpPr>
            <a:xfrm>
              <a:off x="2496269" y="1171698"/>
              <a:ext cx="761953" cy="723022"/>
              <a:chOff x="2496269" y="1171698"/>
              <a:chExt cx="761953" cy="723022"/>
            </a:xfrm>
          </p:grpSpPr>
          <p:sp>
            <p:nvSpPr>
              <p:cNvPr id="6694" name="Google Shape;6694;p6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6" name="Google Shape;6696;p64"/>
              <p:cNvGrpSpPr/>
              <p:nvPr/>
            </p:nvGrpSpPr>
            <p:grpSpPr>
              <a:xfrm>
                <a:off x="2496269" y="1171698"/>
                <a:ext cx="761953" cy="723022"/>
                <a:chOff x="2496269" y="1120652"/>
                <a:chExt cx="761953" cy="723022"/>
              </a:xfrm>
            </p:grpSpPr>
            <p:grpSp>
              <p:nvGrpSpPr>
                <p:cNvPr id="6697" name="Google Shape;6697;p64"/>
                <p:cNvGrpSpPr/>
                <p:nvPr/>
              </p:nvGrpSpPr>
              <p:grpSpPr>
                <a:xfrm>
                  <a:off x="2496269" y="1120652"/>
                  <a:ext cx="761953" cy="723022"/>
                  <a:chOff x="2496269" y="1120652"/>
                  <a:chExt cx="761953" cy="723022"/>
                </a:xfrm>
              </p:grpSpPr>
              <p:grpSp>
                <p:nvGrpSpPr>
                  <p:cNvPr id="6698" name="Google Shape;6698;p64"/>
                  <p:cNvGrpSpPr/>
                  <p:nvPr/>
                </p:nvGrpSpPr>
                <p:grpSpPr>
                  <a:xfrm>
                    <a:off x="2496269" y="1304589"/>
                    <a:ext cx="407089" cy="305057"/>
                    <a:chOff x="2496269" y="1304589"/>
                    <a:chExt cx="407089" cy="305057"/>
                  </a:xfrm>
                </p:grpSpPr>
                <p:sp>
                  <p:nvSpPr>
                    <p:cNvPr id="6699" name="Google Shape;6699;p6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4"/>
                  <p:cNvGrpSpPr/>
                  <p:nvPr/>
                </p:nvGrpSpPr>
                <p:grpSpPr>
                  <a:xfrm>
                    <a:off x="2586468" y="1493376"/>
                    <a:ext cx="358850" cy="349656"/>
                    <a:chOff x="2586468" y="1493376"/>
                    <a:chExt cx="358850" cy="349656"/>
                  </a:xfrm>
                </p:grpSpPr>
                <p:sp>
                  <p:nvSpPr>
                    <p:cNvPr id="6702" name="Google Shape;6702;p6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64"/>
                  <p:cNvGrpSpPr/>
                  <p:nvPr/>
                </p:nvGrpSpPr>
                <p:grpSpPr>
                  <a:xfrm>
                    <a:off x="2807939" y="1494024"/>
                    <a:ext cx="358857" cy="349650"/>
                    <a:chOff x="2807939" y="1494024"/>
                    <a:chExt cx="358857" cy="349650"/>
                  </a:xfrm>
                </p:grpSpPr>
                <p:sp>
                  <p:nvSpPr>
                    <p:cNvPr id="6705" name="Google Shape;6705;p6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4"/>
                  <p:cNvGrpSpPr/>
                  <p:nvPr/>
                </p:nvGrpSpPr>
                <p:grpSpPr>
                  <a:xfrm>
                    <a:off x="2851133" y="1305635"/>
                    <a:ext cx="407089" cy="305057"/>
                    <a:chOff x="2851133" y="1305635"/>
                    <a:chExt cx="407089" cy="305057"/>
                  </a:xfrm>
                </p:grpSpPr>
                <p:sp>
                  <p:nvSpPr>
                    <p:cNvPr id="6708" name="Google Shape;6708;p6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4"/>
                  <p:cNvGrpSpPr/>
                  <p:nvPr/>
                </p:nvGrpSpPr>
                <p:grpSpPr>
                  <a:xfrm>
                    <a:off x="2727495" y="1120652"/>
                    <a:ext cx="300271" cy="396358"/>
                    <a:chOff x="2727495" y="1120652"/>
                    <a:chExt cx="300271" cy="396358"/>
                  </a:xfrm>
                </p:grpSpPr>
                <p:sp>
                  <p:nvSpPr>
                    <p:cNvPr id="6711" name="Google Shape;6711;p6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13" name="Google Shape;6713;p64"/>
                <p:cNvGrpSpPr/>
                <p:nvPr/>
              </p:nvGrpSpPr>
              <p:grpSpPr>
                <a:xfrm>
                  <a:off x="2722305" y="1350460"/>
                  <a:ext cx="308357" cy="308344"/>
                  <a:chOff x="2722305" y="1350460"/>
                  <a:chExt cx="308357" cy="308344"/>
                </a:xfrm>
              </p:grpSpPr>
              <p:sp>
                <p:nvSpPr>
                  <p:cNvPr id="6714" name="Google Shape;6714;p6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5" name="Google Shape;6715;p64"/>
                  <p:cNvGrpSpPr/>
                  <p:nvPr/>
                </p:nvGrpSpPr>
                <p:grpSpPr>
                  <a:xfrm>
                    <a:off x="2725064" y="1364529"/>
                    <a:ext cx="297954" cy="280182"/>
                    <a:chOff x="2725064" y="1364529"/>
                    <a:chExt cx="297954" cy="280182"/>
                  </a:xfrm>
                </p:grpSpPr>
                <p:sp>
                  <p:nvSpPr>
                    <p:cNvPr id="6716" name="Google Shape;6716;p6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721" name="Google Shape;6721;p6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64"/>
          <p:cNvGrpSpPr/>
          <p:nvPr/>
        </p:nvGrpSpPr>
        <p:grpSpPr>
          <a:xfrm>
            <a:off x="3924561" y="2927462"/>
            <a:ext cx="1569144" cy="591015"/>
            <a:chOff x="3820100" y="3023049"/>
            <a:chExt cx="1303926" cy="491162"/>
          </a:xfrm>
        </p:grpSpPr>
        <p:grpSp>
          <p:nvGrpSpPr>
            <p:cNvPr id="6727" name="Google Shape;6727;p64"/>
            <p:cNvGrpSpPr/>
            <p:nvPr/>
          </p:nvGrpSpPr>
          <p:grpSpPr>
            <a:xfrm>
              <a:off x="3820100" y="3023072"/>
              <a:ext cx="1303926" cy="491139"/>
              <a:chOff x="3820100" y="3023072"/>
              <a:chExt cx="1303926" cy="491139"/>
            </a:xfrm>
          </p:grpSpPr>
          <p:sp>
            <p:nvSpPr>
              <p:cNvPr id="6728" name="Google Shape;6728;p6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64"/>
            <p:cNvGrpSpPr/>
            <p:nvPr/>
          </p:nvGrpSpPr>
          <p:grpSpPr>
            <a:xfrm>
              <a:off x="4132439" y="3023645"/>
              <a:ext cx="393633" cy="177096"/>
              <a:chOff x="4132439" y="3023645"/>
              <a:chExt cx="393633" cy="177096"/>
            </a:xfrm>
          </p:grpSpPr>
          <p:sp>
            <p:nvSpPr>
              <p:cNvPr id="6731" name="Google Shape;6731;p6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4"/>
            <p:cNvGrpSpPr/>
            <p:nvPr/>
          </p:nvGrpSpPr>
          <p:grpSpPr>
            <a:xfrm>
              <a:off x="3921811" y="3023049"/>
              <a:ext cx="1002397" cy="388943"/>
              <a:chOff x="3921811" y="3023049"/>
              <a:chExt cx="1002397" cy="388943"/>
            </a:xfrm>
          </p:grpSpPr>
          <p:sp>
            <p:nvSpPr>
              <p:cNvPr id="6734" name="Google Shape;6734;p6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6" name="Google Shape;6736;p64"/>
            <p:cNvGrpSpPr/>
            <p:nvPr/>
          </p:nvGrpSpPr>
          <p:grpSpPr>
            <a:xfrm>
              <a:off x="4023645" y="3023049"/>
              <a:ext cx="683032" cy="286722"/>
              <a:chOff x="4023645" y="3023049"/>
              <a:chExt cx="683032" cy="286722"/>
            </a:xfrm>
          </p:grpSpPr>
          <p:sp>
            <p:nvSpPr>
              <p:cNvPr id="6737" name="Google Shape;6737;p6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39" name="Google Shape;6739;p64"/>
          <p:cNvGrpSpPr/>
          <p:nvPr/>
        </p:nvGrpSpPr>
        <p:grpSpPr>
          <a:xfrm>
            <a:off x="1556683" y="2054307"/>
            <a:ext cx="713522" cy="688025"/>
            <a:chOff x="1706078" y="2092648"/>
            <a:chExt cx="660913" cy="637296"/>
          </a:xfrm>
        </p:grpSpPr>
        <p:sp>
          <p:nvSpPr>
            <p:cNvPr id="6740" name="Google Shape;6740;p6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1" name="Google Shape;6741;p64"/>
            <p:cNvGrpSpPr/>
            <p:nvPr/>
          </p:nvGrpSpPr>
          <p:grpSpPr>
            <a:xfrm>
              <a:off x="1706078" y="2092648"/>
              <a:ext cx="660913" cy="575241"/>
              <a:chOff x="1706078" y="2092648"/>
              <a:chExt cx="660913" cy="575241"/>
            </a:xfrm>
          </p:grpSpPr>
          <p:sp>
            <p:nvSpPr>
              <p:cNvPr id="6742" name="Google Shape;6742;p6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45" name="Google Shape;6745;p64"/>
          <p:cNvGrpSpPr/>
          <p:nvPr/>
        </p:nvGrpSpPr>
        <p:grpSpPr>
          <a:xfrm>
            <a:off x="6318542" y="1171856"/>
            <a:ext cx="1317459" cy="684168"/>
            <a:chOff x="238125" y="999450"/>
            <a:chExt cx="7140700" cy="3708225"/>
          </a:xfrm>
        </p:grpSpPr>
        <p:sp>
          <p:nvSpPr>
            <p:cNvPr id="6746" name="Google Shape;6746;p6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758"/>
        <p:cNvGrpSpPr/>
        <p:nvPr/>
      </p:nvGrpSpPr>
      <p:grpSpPr>
        <a:xfrm>
          <a:off x="0" y="0"/>
          <a:ext cx="0" cy="0"/>
          <a:chOff x="0" y="0"/>
          <a:chExt cx="0" cy="0"/>
        </a:xfrm>
      </p:grpSpPr>
      <p:grpSp>
        <p:nvGrpSpPr>
          <p:cNvPr id="6759" name="Google Shape;6759;p65"/>
          <p:cNvGrpSpPr/>
          <p:nvPr/>
        </p:nvGrpSpPr>
        <p:grpSpPr>
          <a:xfrm>
            <a:off x="729238" y="1179665"/>
            <a:ext cx="1636117" cy="1526144"/>
            <a:chOff x="729238" y="1179665"/>
            <a:chExt cx="1636117" cy="1526144"/>
          </a:xfrm>
        </p:grpSpPr>
        <p:grpSp>
          <p:nvGrpSpPr>
            <p:cNvPr id="6760" name="Google Shape;6760;p65"/>
            <p:cNvGrpSpPr/>
            <p:nvPr/>
          </p:nvGrpSpPr>
          <p:grpSpPr>
            <a:xfrm>
              <a:off x="729238" y="1179665"/>
              <a:ext cx="80700" cy="1526144"/>
              <a:chOff x="729238" y="1179665"/>
              <a:chExt cx="80700" cy="1526144"/>
            </a:xfrm>
          </p:grpSpPr>
          <p:sp>
            <p:nvSpPr>
              <p:cNvPr id="6761" name="Google Shape;6761;p6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65"/>
            <p:cNvGrpSpPr/>
            <p:nvPr/>
          </p:nvGrpSpPr>
          <p:grpSpPr>
            <a:xfrm>
              <a:off x="903098" y="1179665"/>
              <a:ext cx="80700" cy="1526144"/>
              <a:chOff x="903098" y="1179665"/>
              <a:chExt cx="80700" cy="1526144"/>
            </a:xfrm>
          </p:grpSpPr>
          <p:sp>
            <p:nvSpPr>
              <p:cNvPr id="6772" name="Google Shape;6772;p6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65"/>
            <p:cNvGrpSpPr/>
            <p:nvPr/>
          </p:nvGrpSpPr>
          <p:grpSpPr>
            <a:xfrm>
              <a:off x="1076958" y="1179665"/>
              <a:ext cx="80700" cy="1526144"/>
              <a:chOff x="1076958" y="1179665"/>
              <a:chExt cx="80700" cy="1526144"/>
            </a:xfrm>
          </p:grpSpPr>
          <p:sp>
            <p:nvSpPr>
              <p:cNvPr id="6783" name="Google Shape;6783;p6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65"/>
            <p:cNvGrpSpPr/>
            <p:nvPr/>
          </p:nvGrpSpPr>
          <p:grpSpPr>
            <a:xfrm>
              <a:off x="1247707" y="1179665"/>
              <a:ext cx="80700" cy="1526144"/>
              <a:chOff x="1247707" y="1179665"/>
              <a:chExt cx="80700" cy="1526144"/>
            </a:xfrm>
          </p:grpSpPr>
          <p:sp>
            <p:nvSpPr>
              <p:cNvPr id="6794" name="Google Shape;6794;p6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5"/>
            <p:cNvGrpSpPr/>
            <p:nvPr/>
          </p:nvGrpSpPr>
          <p:grpSpPr>
            <a:xfrm>
              <a:off x="1421567" y="1179665"/>
              <a:ext cx="80700" cy="1526144"/>
              <a:chOff x="1421567" y="1179665"/>
              <a:chExt cx="80700" cy="1526144"/>
            </a:xfrm>
          </p:grpSpPr>
          <p:sp>
            <p:nvSpPr>
              <p:cNvPr id="6805" name="Google Shape;6805;p6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65"/>
            <p:cNvGrpSpPr/>
            <p:nvPr/>
          </p:nvGrpSpPr>
          <p:grpSpPr>
            <a:xfrm>
              <a:off x="1592327" y="1179665"/>
              <a:ext cx="80700" cy="1526144"/>
              <a:chOff x="1592327" y="1179665"/>
              <a:chExt cx="80700" cy="1526144"/>
            </a:xfrm>
          </p:grpSpPr>
          <p:sp>
            <p:nvSpPr>
              <p:cNvPr id="6816" name="Google Shape;6816;p6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5"/>
            <p:cNvGrpSpPr/>
            <p:nvPr/>
          </p:nvGrpSpPr>
          <p:grpSpPr>
            <a:xfrm>
              <a:off x="1766187" y="1179665"/>
              <a:ext cx="80700" cy="1526144"/>
              <a:chOff x="1766187" y="1179665"/>
              <a:chExt cx="80700" cy="1526144"/>
            </a:xfrm>
          </p:grpSpPr>
          <p:sp>
            <p:nvSpPr>
              <p:cNvPr id="6827" name="Google Shape;6827;p6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65"/>
            <p:cNvGrpSpPr/>
            <p:nvPr/>
          </p:nvGrpSpPr>
          <p:grpSpPr>
            <a:xfrm>
              <a:off x="1936935" y="1179665"/>
              <a:ext cx="80700" cy="1526144"/>
              <a:chOff x="1936935" y="1179665"/>
              <a:chExt cx="80700" cy="1526144"/>
            </a:xfrm>
          </p:grpSpPr>
          <p:sp>
            <p:nvSpPr>
              <p:cNvPr id="6838" name="Google Shape;6838;p6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65"/>
            <p:cNvGrpSpPr/>
            <p:nvPr/>
          </p:nvGrpSpPr>
          <p:grpSpPr>
            <a:xfrm>
              <a:off x="2110795" y="1179665"/>
              <a:ext cx="80700" cy="1526144"/>
              <a:chOff x="2110795" y="1179665"/>
              <a:chExt cx="80700" cy="1526144"/>
            </a:xfrm>
          </p:grpSpPr>
          <p:sp>
            <p:nvSpPr>
              <p:cNvPr id="6849" name="Google Shape;6849;p6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65"/>
            <p:cNvGrpSpPr/>
            <p:nvPr/>
          </p:nvGrpSpPr>
          <p:grpSpPr>
            <a:xfrm>
              <a:off x="2284655" y="1179665"/>
              <a:ext cx="80700" cy="1526144"/>
              <a:chOff x="2284655" y="1179665"/>
              <a:chExt cx="80700" cy="1526144"/>
            </a:xfrm>
          </p:grpSpPr>
          <p:sp>
            <p:nvSpPr>
              <p:cNvPr id="6860" name="Google Shape;6860;p6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0" name="Google Shape;6870;p65"/>
          <p:cNvGrpSpPr/>
          <p:nvPr/>
        </p:nvGrpSpPr>
        <p:grpSpPr>
          <a:xfrm>
            <a:off x="2623904" y="1198803"/>
            <a:ext cx="1364248" cy="1102133"/>
            <a:chOff x="2623904" y="1198803"/>
            <a:chExt cx="1364248" cy="1102133"/>
          </a:xfrm>
        </p:grpSpPr>
        <p:grpSp>
          <p:nvGrpSpPr>
            <p:cNvPr id="6871" name="Google Shape;6871;p65"/>
            <p:cNvGrpSpPr/>
            <p:nvPr/>
          </p:nvGrpSpPr>
          <p:grpSpPr>
            <a:xfrm>
              <a:off x="2623907" y="1198803"/>
              <a:ext cx="1364245" cy="273000"/>
              <a:chOff x="2623907" y="1198803"/>
              <a:chExt cx="1364245" cy="273000"/>
            </a:xfrm>
          </p:grpSpPr>
          <p:sp>
            <p:nvSpPr>
              <p:cNvPr id="6872" name="Google Shape;6872;p6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65"/>
            <p:cNvGrpSpPr/>
            <p:nvPr/>
          </p:nvGrpSpPr>
          <p:grpSpPr>
            <a:xfrm>
              <a:off x="2623904" y="1476964"/>
              <a:ext cx="1364245" cy="273000"/>
              <a:chOff x="2623904" y="1476964"/>
              <a:chExt cx="1364245" cy="273000"/>
            </a:xfrm>
          </p:grpSpPr>
          <p:sp>
            <p:nvSpPr>
              <p:cNvPr id="6878" name="Google Shape;6878;p6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5"/>
            <p:cNvGrpSpPr/>
            <p:nvPr/>
          </p:nvGrpSpPr>
          <p:grpSpPr>
            <a:xfrm>
              <a:off x="2623907" y="1749775"/>
              <a:ext cx="1364245" cy="273000"/>
              <a:chOff x="2623907" y="1749775"/>
              <a:chExt cx="1364245" cy="273000"/>
            </a:xfrm>
          </p:grpSpPr>
          <p:sp>
            <p:nvSpPr>
              <p:cNvPr id="6884" name="Google Shape;6884;p6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65"/>
            <p:cNvGrpSpPr/>
            <p:nvPr/>
          </p:nvGrpSpPr>
          <p:grpSpPr>
            <a:xfrm>
              <a:off x="2623904" y="2027936"/>
              <a:ext cx="1364245" cy="273000"/>
              <a:chOff x="2623904" y="2027936"/>
              <a:chExt cx="1364245" cy="273000"/>
            </a:xfrm>
          </p:grpSpPr>
          <p:sp>
            <p:nvSpPr>
              <p:cNvPr id="6890" name="Google Shape;6890;p6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95" name="Google Shape;6895;p65"/>
          <p:cNvGrpSpPr/>
          <p:nvPr/>
        </p:nvGrpSpPr>
        <p:grpSpPr>
          <a:xfrm>
            <a:off x="2613365" y="2657876"/>
            <a:ext cx="1387541" cy="159124"/>
            <a:chOff x="3200660" y="2180272"/>
            <a:chExt cx="2563824" cy="378237"/>
          </a:xfrm>
        </p:grpSpPr>
        <p:sp>
          <p:nvSpPr>
            <p:cNvPr id="6896" name="Google Shape;6896;p6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65"/>
          <p:cNvGrpSpPr/>
          <p:nvPr/>
        </p:nvGrpSpPr>
        <p:grpSpPr>
          <a:xfrm>
            <a:off x="2609890" y="2935640"/>
            <a:ext cx="1390502" cy="159625"/>
            <a:chOff x="3530150" y="2790075"/>
            <a:chExt cx="1962600" cy="225300"/>
          </a:xfrm>
        </p:grpSpPr>
        <p:sp>
          <p:nvSpPr>
            <p:cNvPr id="6915" name="Google Shape;6915;p6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5"/>
          <p:cNvGrpSpPr/>
          <p:nvPr/>
        </p:nvGrpSpPr>
        <p:grpSpPr>
          <a:xfrm>
            <a:off x="2609948" y="3213905"/>
            <a:ext cx="1411629" cy="154175"/>
            <a:chOff x="3558802" y="4011244"/>
            <a:chExt cx="1866000" cy="111600"/>
          </a:xfrm>
        </p:grpSpPr>
        <p:sp>
          <p:nvSpPr>
            <p:cNvPr id="6918" name="Google Shape;6918;p6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65"/>
          <p:cNvGrpSpPr/>
          <p:nvPr/>
        </p:nvGrpSpPr>
        <p:grpSpPr>
          <a:xfrm>
            <a:off x="2610235" y="2419475"/>
            <a:ext cx="1383503" cy="119761"/>
            <a:chOff x="3465975" y="2270258"/>
            <a:chExt cx="1986364" cy="171947"/>
          </a:xfrm>
        </p:grpSpPr>
        <p:sp>
          <p:nvSpPr>
            <p:cNvPr id="6921" name="Google Shape;6921;p6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5"/>
          <p:cNvGrpSpPr/>
          <p:nvPr/>
        </p:nvGrpSpPr>
        <p:grpSpPr>
          <a:xfrm>
            <a:off x="2621243" y="3783248"/>
            <a:ext cx="1369531" cy="195460"/>
            <a:chOff x="723300" y="4253549"/>
            <a:chExt cx="2276482" cy="324900"/>
          </a:xfrm>
        </p:grpSpPr>
        <p:sp>
          <p:nvSpPr>
            <p:cNvPr id="6930" name="Google Shape;6930;p6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65"/>
          <p:cNvGrpSpPr/>
          <p:nvPr/>
        </p:nvGrpSpPr>
        <p:grpSpPr>
          <a:xfrm>
            <a:off x="2610803" y="3484489"/>
            <a:ext cx="1389066" cy="180119"/>
            <a:chOff x="705948" y="3788465"/>
            <a:chExt cx="2308953" cy="299400"/>
          </a:xfrm>
        </p:grpSpPr>
        <p:sp>
          <p:nvSpPr>
            <p:cNvPr id="6936" name="Google Shape;6936;p6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65"/>
          <p:cNvGrpSpPr/>
          <p:nvPr/>
        </p:nvGrpSpPr>
        <p:grpSpPr>
          <a:xfrm>
            <a:off x="4207794" y="2088443"/>
            <a:ext cx="1433821" cy="191501"/>
            <a:chOff x="4273350" y="2088443"/>
            <a:chExt cx="1433821" cy="191501"/>
          </a:xfrm>
        </p:grpSpPr>
        <p:grpSp>
          <p:nvGrpSpPr>
            <p:cNvPr id="6942" name="Google Shape;6942;p65"/>
            <p:cNvGrpSpPr/>
            <p:nvPr/>
          </p:nvGrpSpPr>
          <p:grpSpPr>
            <a:xfrm>
              <a:off x="4273350" y="2088443"/>
              <a:ext cx="1433821" cy="0"/>
              <a:chOff x="5224975" y="2962250"/>
              <a:chExt cx="1544400" cy="0"/>
            </a:xfrm>
          </p:grpSpPr>
          <p:cxnSp>
            <p:nvCxnSpPr>
              <p:cNvPr id="6943" name="Google Shape;6943;p6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944" name="Google Shape;6944;p6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945" name="Google Shape;6945;p65"/>
            <p:cNvGrpSpPr/>
            <p:nvPr/>
          </p:nvGrpSpPr>
          <p:grpSpPr>
            <a:xfrm>
              <a:off x="4273350" y="2279944"/>
              <a:ext cx="1433821" cy="0"/>
              <a:chOff x="5224975" y="2962250"/>
              <a:chExt cx="1544400" cy="0"/>
            </a:xfrm>
          </p:grpSpPr>
          <p:cxnSp>
            <p:nvCxnSpPr>
              <p:cNvPr id="6946" name="Google Shape;6946;p6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947" name="Google Shape;6947;p6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948" name="Google Shape;6948;p65"/>
          <p:cNvGrpSpPr/>
          <p:nvPr/>
        </p:nvGrpSpPr>
        <p:grpSpPr>
          <a:xfrm>
            <a:off x="2658741" y="4097347"/>
            <a:ext cx="1304609" cy="294074"/>
            <a:chOff x="2658741" y="4097347"/>
            <a:chExt cx="1304609" cy="294074"/>
          </a:xfrm>
        </p:grpSpPr>
        <p:grpSp>
          <p:nvGrpSpPr>
            <p:cNvPr id="6949" name="Google Shape;6949;p65"/>
            <p:cNvGrpSpPr/>
            <p:nvPr/>
          </p:nvGrpSpPr>
          <p:grpSpPr>
            <a:xfrm>
              <a:off x="2658741" y="4097347"/>
              <a:ext cx="118572" cy="294074"/>
              <a:chOff x="3343310" y="4475555"/>
              <a:chExt cx="127717" cy="316753"/>
            </a:xfrm>
          </p:grpSpPr>
          <p:sp>
            <p:nvSpPr>
              <p:cNvPr id="6950" name="Google Shape;6950;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5"/>
            <p:cNvGrpSpPr/>
            <p:nvPr/>
          </p:nvGrpSpPr>
          <p:grpSpPr>
            <a:xfrm>
              <a:off x="3815519" y="4098388"/>
              <a:ext cx="147831" cy="291991"/>
              <a:chOff x="3527539" y="4476677"/>
              <a:chExt cx="159232" cy="314510"/>
            </a:xfrm>
          </p:grpSpPr>
          <p:sp>
            <p:nvSpPr>
              <p:cNvPr id="6953" name="Google Shape;6953;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65"/>
            <p:cNvGrpSpPr/>
            <p:nvPr/>
          </p:nvGrpSpPr>
          <p:grpSpPr>
            <a:xfrm>
              <a:off x="3511696" y="4098388"/>
              <a:ext cx="147831" cy="291991"/>
              <a:chOff x="3527539" y="4476677"/>
              <a:chExt cx="159232" cy="314510"/>
            </a:xfrm>
          </p:grpSpPr>
          <p:sp>
            <p:nvSpPr>
              <p:cNvPr id="6956" name="Google Shape;6956;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65"/>
            <p:cNvGrpSpPr/>
            <p:nvPr/>
          </p:nvGrpSpPr>
          <p:grpSpPr>
            <a:xfrm>
              <a:off x="3207874" y="4098388"/>
              <a:ext cx="147831" cy="291991"/>
              <a:chOff x="3527539" y="4476677"/>
              <a:chExt cx="159232" cy="314510"/>
            </a:xfrm>
          </p:grpSpPr>
          <p:sp>
            <p:nvSpPr>
              <p:cNvPr id="6959" name="Google Shape;6959;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65"/>
            <p:cNvGrpSpPr/>
            <p:nvPr/>
          </p:nvGrpSpPr>
          <p:grpSpPr>
            <a:xfrm>
              <a:off x="2933305" y="4097347"/>
              <a:ext cx="118572" cy="294074"/>
              <a:chOff x="3343310" y="4475555"/>
              <a:chExt cx="127717" cy="316753"/>
            </a:xfrm>
          </p:grpSpPr>
          <p:sp>
            <p:nvSpPr>
              <p:cNvPr id="6962" name="Google Shape;6962;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4" name="Google Shape;6964;p65"/>
          <p:cNvGrpSpPr/>
          <p:nvPr/>
        </p:nvGrpSpPr>
        <p:grpSpPr>
          <a:xfrm>
            <a:off x="4209349" y="1176041"/>
            <a:ext cx="1430711" cy="751237"/>
            <a:chOff x="5159450" y="1919950"/>
            <a:chExt cx="1541050" cy="862500"/>
          </a:xfrm>
        </p:grpSpPr>
        <p:sp>
          <p:nvSpPr>
            <p:cNvPr id="6965" name="Google Shape;6965;p6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966" name="Google Shape;6966;p65"/>
            <p:cNvGrpSpPr/>
            <p:nvPr/>
          </p:nvGrpSpPr>
          <p:grpSpPr>
            <a:xfrm>
              <a:off x="5159450" y="1919950"/>
              <a:ext cx="1541050" cy="862500"/>
              <a:chOff x="5159450" y="1919950"/>
              <a:chExt cx="1541050" cy="862500"/>
            </a:xfrm>
          </p:grpSpPr>
          <p:cxnSp>
            <p:nvCxnSpPr>
              <p:cNvPr id="6967" name="Google Shape;6967;p6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968" name="Google Shape;6968;p6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969" name="Google Shape;6969;p65"/>
          <p:cNvGrpSpPr/>
          <p:nvPr/>
        </p:nvGrpSpPr>
        <p:grpSpPr>
          <a:xfrm>
            <a:off x="4257486" y="2439811"/>
            <a:ext cx="1334436" cy="967914"/>
            <a:chOff x="4294923" y="2439811"/>
            <a:chExt cx="1334436" cy="967914"/>
          </a:xfrm>
        </p:grpSpPr>
        <p:grpSp>
          <p:nvGrpSpPr>
            <p:cNvPr id="6970" name="Google Shape;6970;p65"/>
            <p:cNvGrpSpPr/>
            <p:nvPr/>
          </p:nvGrpSpPr>
          <p:grpSpPr>
            <a:xfrm>
              <a:off x="4960455" y="2469658"/>
              <a:ext cx="668904" cy="885524"/>
              <a:chOff x="4960455" y="2469658"/>
              <a:chExt cx="668904" cy="885524"/>
            </a:xfrm>
          </p:grpSpPr>
          <p:sp>
            <p:nvSpPr>
              <p:cNvPr id="6971" name="Google Shape;6971;p6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65"/>
            <p:cNvGrpSpPr/>
            <p:nvPr/>
          </p:nvGrpSpPr>
          <p:grpSpPr>
            <a:xfrm>
              <a:off x="4294923" y="2469658"/>
              <a:ext cx="668951" cy="885524"/>
              <a:chOff x="4294923" y="2469658"/>
              <a:chExt cx="668951" cy="885524"/>
            </a:xfrm>
          </p:grpSpPr>
          <p:sp>
            <p:nvSpPr>
              <p:cNvPr id="6978" name="Google Shape;6978;p6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4" name="Google Shape;6984;p6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5"/>
          <p:cNvGrpSpPr/>
          <p:nvPr/>
        </p:nvGrpSpPr>
        <p:grpSpPr>
          <a:xfrm>
            <a:off x="4243690" y="3494256"/>
            <a:ext cx="1430949" cy="897289"/>
            <a:chOff x="4351371" y="3547942"/>
            <a:chExt cx="1345130" cy="843475"/>
          </a:xfrm>
        </p:grpSpPr>
        <p:grpSp>
          <p:nvGrpSpPr>
            <p:cNvPr id="6986" name="Google Shape;6986;p65"/>
            <p:cNvGrpSpPr/>
            <p:nvPr/>
          </p:nvGrpSpPr>
          <p:grpSpPr>
            <a:xfrm>
              <a:off x="4351371" y="4209917"/>
              <a:ext cx="1345130" cy="181500"/>
              <a:chOff x="4351371" y="4209917"/>
              <a:chExt cx="1345130" cy="181500"/>
            </a:xfrm>
          </p:grpSpPr>
          <p:sp>
            <p:nvSpPr>
              <p:cNvPr id="6987" name="Google Shape;6987;p6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8" name="Google Shape;6988;p6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989" name="Google Shape;6989;p65"/>
            <p:cNvGrpSpPr/>
            <p:nvPr/>
          </p:nvGrpSpPr>
          <p:grpSpPr>
            <a:xfrm>
              <a:off x="4403010" y="3985221"/>
              <a:ext cx="1109518" cy="181500"/>
              <a:chOff x="4403010" y="3985221"/>
              <a:chExt cx="1109518" cy="181500"/>
            </a:xfrm>
          </p:grpSpPr>
          <p:sp>
            <p:nvSpPr>
              <p:cNvPr id="6990" name="Google Shape;6990;p6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91" name="Google Shape;6991;p6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992" name="Google Shape;6992;p65"/>
            <p:cNvGrpSpPr/>
            <p:nvPr/>
          </p:nvGrpSpPr>
          <p:grpSpPr>
            <a:xfrm>
              <a:off x="4618704" y="3766582"/>
              <a:ext cx="807858" cy="181500"/>
              <a:chOff x="4618704" y="3766582"/>
              <a:chExt cx="807858" cy="181500"/>
            </a:xfrm>
          </p:grpSpPr>
          <p:sp>
            <p:nvSpPr>
              <p:cNvPr id="6993" name="Google Shape;6993;p6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94" name="Google Shape;6994;p6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995" name="Google Shape;6995;p65"/>
            <p:cNvGrpSpPr/>
            <p:nvPr/>
          </p:nvGrpSpPr>
          <p:grpSpPr>
            <a:xfrm>
              <a:off x="4735238" y="3547942"/>
              <a:ext cx="462839" cy="181500"/>
              <a:chOff x="4735238" y="3547942"/>
              <a:chExt cx="462839" cy="181500"/>
            </a:xfrm>
          </p:grpSpPr>
          <p:sp>
            <p:nvSpPr>
              <p:cNvPr id="6996" name="Google Shape;6996;p6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97" name="Google Shape;6997;p6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998" name="Google Shape;6998;p65"/>
          <p:cNvGrpSpPr/>
          <p:nvPr/>
        </p:nvGrpSpPr>
        <p:grpSpPr>
          <a:xfrm>
            <a:off x="7420047" y="2429580"/>
            <a:ext cx="1020955" cy="928853"/>
            <a:chOff x="926675" y="238125"/>
            <a:chExt cx="5755100" cy="5232975"/>
          </a:xfrm>
        </p:grpSpPr>
        <p:sp>
          <p:nvSpPr>
            <p:cNvPr id="6999" name="Google Shape;6999;p6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65"/>
          <p:cNvGrpSpPr/>
          <p:nvPr/>
        </p:nvGrpSpPr>
        <p:grpSpPr>
          <a:xfrm>
            <a:off x="727421" y="2828315"/>
            <a:ext cx="1695374" cy="1560837"/>
            <a:chOff x="727421" y="2828315"/>
            <a:chExt cx="1695374" cy="1560837"/>
          </a:xfrm>
        </p:grpSpPr>
        <p:grpSp>
          <p:nvGrpSpPr>
            <p:cNvPr id="7004" name="Google Shape;7004;p65"/>
            <p:cNvGrpSpPr/>
            <p:nvPr/>
          </p:nvGrpSpPr>
          <p:grpSpPr>
            <a:xfrm>
              <a:off x="727421" y="2828315"/>
              <a:ext cx="1695374" cy="1560837"/>
              <a:chOff x="734799" y="2782450"/>
              <a:chExt cx="1571100" cy="1577400"/>
            </a:xfrm>
          </p:grpSpPr>
          <p:cxnSp>
            <p:nvCxnSpPr>
              <p:cNvPr id="7005" name="Google Shape;7005;p6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006" name="Google Shape;7006;p6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007" name="Google Shape;7007;p65"/>
            <p:cNvGrpSpPr/>
            <p:nvPr/>
          </p:nvGrpSpPr>
          <p:grpSpPr>
            <a:xfrm>
              <a:off x="819108" y="2882501"/>
              <a:ext cx="1556791" cy="1426186"/>
              <a:chOff x="819108" y="2882501"/>
              <a:chExt cx="1556791" cy="1426186"/>
            </a:xfrm>
          </p:grpSpPr>
          <p:grpSp>
            <p:nvGrpSpPr>
              <p:cNvPr id="7008" name="Google Shape;7008;p65"/>
              <p:cNvGrpSpPr/>
              <p:nvPr/>
            </p:nvGrpSpPr>
            <p:grpSpPr>
              <a:xfrm>
                <a:off x="819108" y="2882501"/>
                <a:ext cx="103104" cy="1426186"/>
                <a:chOff x="4674013" y="3100904"/>
                <a:chExt cx="122758" cy="1698043"/>
              </a:xfrm>
            </p:grpSpPr>
            <p:sp>
              <p:nvSpPr>
                <p:cNvPr id="7009" name="Google Shape;7009;p6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65"/>
              <p:cNvGrpSpPr/>
              <p:nvPr/>
            </p:nvGrpSpPr>
            <p:grpSpPr>
              <a:xfrm>
                <a:off x="1062475" y="2882501"/>
                <a:ext cx="103104" cy="1426186"/>
                <a:chOff x="4940438" y="3100904"/>
                <a:chExt cx="122758" cy="1698043"/>
              </a:xfrm>
            </p:grpSpPr>
            <p:sp>
              <p:nvSpPr>
                <p:cNvPr id="7017" name="Google Shape;7017;p6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65"/>
              <p:cNvGrpSpPr/>
              <p:nvPr/>
            </p:nvGrpSpPr>
            <p:grpSpPr>
              <a:xfrm>
                <a:off x="1299324" y="2882501"/>
                <a:ext cx="103104" cy="1426186"/>
                <a:chOff x="5206863" y="3100904"/>
                <a:chExt cx="122758" cy="1698043"/>
              </a:xfrm>
            </p:grpSpPr>
            <p:sp>
              <p:nvSpPr>
                <p:cNvPr id="7025" name="Google Shape;7025;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65"/>
              <p:cNvGrpSpPr/>
              <p:nvPr/>
            </p:nvGrpSpPr>
            <p:grpSpPr>
              <a:xfrm>
                <a:off x="1786057" y="2882501"/>
                <a:ext cx="103104" cy="1426186"/>
                <a:chOff x="6006138" y="3143629"/>
                <a:chExt cx="122758" cy="1698043"/>
              </a:xfrm>
            </p:grpSpPr>
            <p:sp>
              <p:nvSpPr>
                <p:cNvPr id="7033" name="Google Shape;7033;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5"/>
              <p:cNvGrpSpPr/>
              <p:nvPr/>
            </p:nvGrpSpPr>
            <p:grpSpPr>
              <a:xfrm>
                <a:off x="2029422" y="2882501"/>
                <a:ext cx="103104" cy="1426186"/>
                <a:chOff x="6805413" y="3100904"/>
                <a:chExt cx="122758" cy="1698043"/>
              </a:xfrm>
            </p:grpSpPr>
            <p:sp>
              <p:nvSpPr>
                <p:cNvPr id="7041" name="Google Shape;7041;p6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8" name="Google Shape;7048;p65"/>
              <p:cNvGrpSpPr/>
              <p:nvPr/>
            </p:nvGrpSpPr>
            <p:grpSpPr>
              <a:xfrm>
                <a:off x="2272795" y="2882501"/>
                <a:ext cx="103104" cy="1426186"/>
                <a:chOff x="5206863" y="3100904"/>
                <a:chExt cx="122758" cy="1698043"/>
              </a:xfrm>
            </p:grpSpPr>
            <p:sp>
              <p:nvSpPr>
                <p:cNvPr id="7049" name="Google Shape;7049;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5"/>
              <p:cNvGrpSpPr/>
              <p:nvPr/>
            </p:nvGrpSpPr>
            <p:grpSpPr>
              <a:xfrm>
                <a:off x="1542694" y="2882501"/>
                <a:ext cx="103104" cy="1426186"/>
                <a:chOff x="6006138" y="3143629"/>
                <a:chExt cx="122758" cy="1698043"/>
              </a:xfrm>
            </p:grpSpPr>
            <p:sp>
              <p:nvSpPr>
                <p:cNvPr id="7057" name="Google Shape;7057;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64" name="Google Shape;7064;p65"/>
          <p:cNvGrpSpPr/>
          <p:nvPr/>
        </p:nvGrpSpPr>
        <p:grpSpPr>
          <a:xfrm>
            <a:off x="5683472" y="3518037"/>
            <a:ext cx="2749952" cy="870677"/>
            <a:chOff x="238125" y="1725700"/>
            <a:chExt cx="7139025" cy="2260325"/>
          </a:xfrm>
        </p:grpSpPr>
        <p:sp>
          <p:nvSpPr>
            <p:cNvPr id="7065" name="Google Shape;7065;p6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65"/>
          <p:cNvGrpSpPr/>
          <p:nvPr/>
        </p:nvGrpSpPr>
        <p:grpSpPr>
          <a:xfrm>
            <a:off x="5953636" y="2459783"/>
            <a:ext cx="1105452" cy="916747"/>
            <a:chOff x="5249100" y="1210600"/>
            <a:chExt cx="3502700" cy="2904775"/>
          </a:xfrm>
        </p:grpSpPr>
        <p:sp>
          <p:nvSpPr>
            <p:cNvPr id="7076" name="Google Shape;7076;p6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80" name="Google Shape;7080;p6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081" name="Google Shape;7081;p6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082" name="Google Shape;7082;p6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083" name="Google Shape;7083;p6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084" name="Google Shape;7084;p6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65"/>
          <p:cNvGrpSpPr/>
          <p:nvPr/>
        </p:nvGrpSpPr>
        <p:grpSpPr>
          <a:xfrm>
            <a:off x="7136183" y="1179201"/>
            <a:ext cx="1304650" cy="1124856"/>
            <a:chOff x="7287122" y="1165658"/>
            <a:chExt cx="1219413" cy="1051365"/>
          </a:xfrm>
        </p:grpSpPr>
        <p:grpSp>
          <p:nvGrpSpPr>
            <p:cNvPr id="7086" name="Google Shape;7086;p65"/>
            <p:cNvGrpSpPr/>
            <p:nvPr/>
          </p:nvGrpSpPr>
          <p:grpSpPr>
            <a:xfrm>
              <a:off x="7287122" y="1969723"/>
              <a:ext cx="1219413" cy="247300"/>
              <a:chOff x="7287122" y="1969723"/>
              <a:chExt cx="1219413" cy="247300"/>
            </a:xfrm>
          </p:grpSpPr>
          <p:sp>
            <p:nvSpPr>
              <p:cNvPr id="7087" name="Google Shape;7087;p6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8" name="Google Shape;7088;p65"/>
              <p:cNvGrpSpPr/>
              <p:nvPr/>
            </p:nvGrpSpPr>
            <p:grpSpPr>
              <a:xfrm>
                <a:off x="7287122" y="2063892"/>
                <a:ext cx="1151753" cy="73428"/>
                <a:chOff x="7287122" y="2063892"/>
                <a:chExt cx="1151753" cy="73428"/>
              </a:xfrm>
            </p:grpSpPr>
            <p:sp>
              <p:nvSpPr>
                <p:cNvPr id="7089" name="Google Shape;7089;p6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90" name="Google Shape;7090;p6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091" name="Google Shape;7091;p65"/>
            <p:cNvGrpSpPr/>
            <p:nvPr/>
          </p:nvGrpSpPr>
          <p:grpSpPr>
            <a:xfrm>
              <a:off x="7287122" y="1712201"/>
              <a:ext cx="1219403" cy="246767"/>
              <a:chOff x="7287122" y="1712201"/>
              <a:chExt cx="1219403" cy="246767"/>
            </a:xfrm>
          </p:grpSpPr>
          <p:sp>
            <p:nvSpPr>
              <p:cNvPr id="7092" name="Google Shape;7092;p6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3" name="Google Shape;7093;p65"/>
              <p:cNvGrpSpPr/>
              <p:nvPr/>
            </p:nvGrpSpPr>
            <p:grpSpPr>
              <a:xfrm>
                <a:off x="7287122" y="1842861"/>
                <a:ext cx="1005303" cy="73419"/>
                <a:chOff x="7287122" y="1842861"/>
                <a:chExt cx="1005303" cy="73419"/>
              </a:xfrm>
            </p:grpSpPr>
            <p:sp>
              <p:nvSpPr>
                <p:cNvPr id="7094" name="Google Shape;7094;p6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95" name="Google Shape;7095;p6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096" name="Google Shape;7096;p65"/>
            <p:cNvGrpSpPr/>
            <p:nvPr/>
          </p:nvGrpSpPr>
          <p:grpSpPr>
            <a:xfrm>
              <a:off x="7287122" y="1447520"/>
              <a:ext cx="1219403" cy="286667"/>
              <a:chOff x="7287122" y="1447520"/>
              <a:chExt cx="1219403" cy="286667"/>
            </a:xfrm>
          </p:grpSpPr>
          <p:sp>
            <p:nvSpPr>
              <p:cNvPr id="7097" name="Google Shape;7097;p6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8" name="Google Shape;7098;p65"/>
              <p:cNvGrpSpPr/>
              <p:nvPr/>
            </p:nvGrpSpPr>
            <p:grpSpPr>
              <a:xfrm>
                <a:off x="7287122" y="1581977"/>
                <a:ext cx="852803" cy="73428"/>
                <a:chOff x="7287122" y="1581977"/>
                <a:chExt cx="852803" cy="73428"/>
              </a:xfrm>
            </p:grpSpPr>
            <p:sp>
              <p:nvSpPr>
                <p:cNvPr id="7099" name="Google Shape;7099;p6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0" name="Google Shape;7100;p6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101" name="Google Shape;7101;p65"/>
            <p:cNvGrpSpPr/>
            <p:nvPr/>
          </p:nvGrpSpPr>
          <p:grpSpPr>
            <a:xfrm>
              <a:off x="7287122" y="1165658"/>
              <a:ext cx="1219403" cy="344253"/>
              <a:chOff x="7287122" y="1165658"/>
              <a:chExt cx="1219403" cy="344253"/>
            </a:xfrm>
          </p:grpSpPr>
          <p:sp>
            <p:nvSpPr>
              <p:cNvPr id="7102" name="Google Shape;7102;p6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3" name="Google Shape;7103;p65"/>
              <p:cNvGrpSpPr/>
              <p:nvPr/>
            </p:nvGrpSpPr>
            <p:grpSpPr>
              <a:xfrm>
                <a:off x="7287122" y="1341025"/>
                <a:ext cx="695703" cy="73419"/>
                <a:chOff x="7287122" y="1341025"/>
                <a:chExt cx="695703" cy="73419"/>
              </a:xfrm>
            </p:grpSpPr>
            <p:sp>
              <p:nvSpPr>
                <p:cNvPr id="7104" name="Google Shape;7104;p6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5" name="Google Shape;7105;p6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106" name="Google Shape;7106;p65"/>
          <p:cNvGrpSpPr/>
          <p:nvPr/>
        </p:nvGrpSpPr>
        <p:grpSpPr>
          <a:xfrm>
            <a:off x="5802676" y="1185224"/>
            <a:ext cx="1397729" cy="1098540"/>
            <a:chOff x="5900602" y="1193063"/>
            <a:chExt cx="1299851" cy="1021707"/>
          </a:xfrm>
        </p:grpSpPr>
        <p:grpSp>
          <p:nvGrpSpPr>
            <p:cNvPr id="7107" name="Google Shape;7107;p65"/>
            <p:cNvGrpSpPr/>
            <p:nvPr/>
          </p:nvGrpSpPr>
          <p:grpSpPr>
            <a:xfrm>
              <a:off x="6520337" y="1193063"/>
              <a:ext cx="341815" cy="799959"/>
              <a:chOff x="6520337" y="1193063"/>
              <a:chExt cx="341815" cy="799959"/>
            </a:xfrm>
          </p:grpSpPr>
          <p:grpSp>
            <p:nvGrpSpPr>
              <p:cNvPr id="7108" name="Google Shape;7108;p65"/>
              <p:cNvGrpSpPr/>
              <p:nvPr/>
            </p:nvGrpSpPr>
            <p:grpSpPr>
              <a:xfrm>
                <a:off x="6520337" y="1589527"/>
                <a:ext cx="213950" cy="403494"/>
                <a:chOff x="6520337" y="1589527"/>
                <a:chExt cx="213950" cy="403494"/>
              </a:xfrm>
            </p:grpSpPr>
            <p:sp>
              <p:nvSpPr>
                <p:cNvPr id="7109" name="Google Shape;7109;p6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65"/>
              <p:cNvGrpSpPr/>
              <p:nvPr/>
            </p:nvGrpSpPr>
            <p:grpSpPr>
              <a:xfrm>
                <a:off x="6577204" y="1193063"/>
                <a:ext cx="284947" cy="464512"/>
                <a:chOff x="6577204" y="1193063"/>
                <a:chExt cx="284947" cy="464512"/>
              </a:xfrm>
            </p:grpSpPr>
            <p:sp>
              <p:nvSpPr>
                <p:cNvPr id="7112" name="Google Shape;7112;p6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3" name="Google Shape;7113;p6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114" name="Google Shape;7114;p65"/>
            <p:cNvGrpSpPr/>
            <p:nvPr/>
          </p:nvGrpSpPr>
          <p:grpSpPr>
            <a:xfrm>
              <a:off x="6238903" y="1193063"/>
              <a:ext cx="300475" cy="900152"/>
              <a:chOff x="6238903" y="1193063"/>
              <a:chExt cx="300475" cy="900152"/>
            </a:xfrm>
          </p:grpSpPr>
          <p:grpSp>
            <p:nvGrpSpPr>
              <p:cNvPr id="7115" name="Google Shape;7115;p65"/>
              <p:cNvGrpSpPr/>
              <p:nvPr/>
            </p:nvGrpSpPr>
            <p:grpSpPr>
              <a:xfrm>
                <a:off x="6290865" y="1489315"/>
                <a:ext cx="248514" cy="603900"/>
                <a:chOff x="6290865" y="1489315"/>
                <a:chExt cx="248514" cy="603900"/>
              </a:xfrm>
            </p:grpSpPr>
            <p:sp>
              <p:nvSpPr>
                <p:cNvPr id="7116" name="Google Shape;7116;p6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5"/>
              <p:cNvGrpSpPr/>
              <p:nvPr/>
            </p:nvGrpSpPr>
            <p:grpSpPr>
              <a:xfrm>
                <a:off x="6238903" y="1193063"/>
                <a:ext cx="284947" cy="333087"/>
                <a:chOff x="6238903" y="1193063"/>
                <a:chExt cx="284947" cy="333087"/>
              </a:xfrm>
            </p:grpSpPr>
            <p:sp>
              <p:nvSpPr>
                <p:cNvPr id="7119" name="Google Shape;7119;p6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0" name="Google Shape;7120;p6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121" name="Google Shape;7121;p65"/>
            <p:cNvGrpSpPr/>
            <p:nvPr/>
          </p:nvGrpSpPr>
          <p:grpSpPr>
            <a:xfrm>
              <a:off x="5900602" y="1193063"/>
              <a:ext cx="444345" cy="1021707"/>
              <a:chOff x="5900602" y="1193063"/>
              <a:chExt cx="444345" cy="1021707"/>
            </a:xfrm>
          </p:grpSpPr>
          <p:grpSp>
            <p:nvGrpSpPr>
              <p:cNvPr id="7122" name="Google Shape;7122;p65"/>
              <p:cNvGrpSpPr/>
              <p:nvPr/>
            </p:nvGrpSpPr>
            <p:grpSpPr>
              <a:xfrm>
                <a:off x="6046501" y="1367785"/>
                <a:ext cx="298446" cy="846986"/>
                <a:chOff x="6046501" y="1367785"/>
                <a:chExt cx="298446" cy="846986"/>
              </a:xfrm>
            </p:grpSpPr>
            <p:sp>
              <p:nvSpPr>
                <p:cNvPr id="7123" name="Google Shape;7123;p6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65"/>
              <p:cNvGrpSpPr/>
              <p:nvPr/>
            </p:nvGrpSpPr>
            <p:grpSpPr>
              <a:xfrm>
                <a:off x="5900602" y="1193063"/>
                <a:ext cx="284947" cy="182312"/>
                <a:chOff x="5900602" y="1193063"/>
                <a:chExt cx="284947" cy="182312"/>
              </a:xfrm>
            </p:grpSpPr>
            <p:sp>
              <p:nvSpPr>
                <p:cNvPr id="7126" name="Google Shape;7126;p6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7" name="Google Shape;7127;p6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128" name="Google Shape;7128;p65"/>
            <p:cNvGrpSpPr/>
            <p:nvPr/>
          </p:nvGrpSpPr>
          <p:grpSpPr>
            <a:xfrm>
              <a:off x="6738300" y="1193063"/>
              <a:ext cx="462153" cy="707634"/>
              <a:chOff x="6738300" y="1193063"/>
              <a:chExt cx="462153" cy="707634"/>
            </a:xfrm>
          </p:grpSpPr>
          <p:grpSp>
            <p:nvGrpSpPr>
              <p:cNvPr id="7129" name="Google Shape;7129;p65"/>
              <p:cNvGrpSpPr/>
              <p:nvPr/>
            </p:nvGrpSpPr>
            <p:grpSpPr>
              <a:xfrm>
                <a:off x="6915505" y="1193063"/>
                <a:ext cx="284947" cy="597387"/>
                <a:chOff x="6915505" y="1193063"/>
                <a:chExt cx="284947" cy="597387"/>
              </a:xfrm>
            </p:grpSpPr>
            <p:sp>
              <p:nvSpPr>
                <p:cNvPr id="7130" name="Google Shape;7130;p6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31" name="Google Shape;7131;p6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132" name="Google Shape;7132;p65"/>
              <p:cNvGrpSpPr/>
              <p:nvPr/>
            </p:nvGrpSpPr>
            <p:grpSpPr>
              <a:xfrm>
                <a:off x="6738300" y="1684725"/>
                <a:ext cx="230066" cy="215971"/>
                <a:chOff x="6738300" y="1684725"/>
                <a:chExt cx="230066" cy="215971"/>
              </a:xfrm>
            </p:grpSpPr>
            <p:sp>
              <p:nvSpPr>
                <p:cNvPr id="7133" name="Google Shape;7133;p6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38"/>
        <p:cNvGrpSpPr/>
        <p:nvPr/>
      </p:nvGrpSpPr>
      <p:grpSpPr>
        <a:xfrm>
          <a:off x="0" y="0"/>
          <a:ext cx="0" cy="0"/>
          <a:chOff x="0" y="0"/>
          <a:chExt cx="0" cy="0"/>
        </a:xfrm>
      </p:grpSpPr>
      <p:sp>
        <p:nvSpPr>
          <p:cNvPr id="7139" name="Google Shape;7139;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7140" name="Google Shape;7140;p6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7141" name="Google Shape;7141;p66"/>
          <p:cNvGrpSpPr/>
          <p:nvPr/>
        </p:nvGrpSpPr>
        <p:grpSpPr>
          <a:xfrm>
            <a:off x="839307" y="2318098"/>
            <a:ext cx="387992" cy="329326"/>
            <a:chOff x="839307" y="2318098"/>
            <a:chExt cx="387992" cy="329326"/>
          </a:xfrm>
        </p:grpSpPr>
        <p:sp>
          <p:nvSpPr>
            <p:cNvPr id="7142" name="Google Shape;7142;p66"/>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6"/>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6"/>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6"/>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6"/>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6"/>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6"/>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6"/>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6"/>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6"/>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66"/>
          <p:cNvGrpSpPr/>
          <p:nvPr/>
        </p:nvGrpSpPr>
        <p:grpSpPr>
          <a:xfrm>
            <a:off x="1414990" y="2289671"/>
            <a:ext cx="387073" cy="385996"/>
            <a:chOff x="1414990" y="2289671"/>
            <a:chExt cx="387073" cy="385996"/>
          </a:xfrm>
        </p:grpSpPr>
        <p:sp>
          <p:nvSpPr>
            <p:cNvPr id="7153" name="Google Shape;7153;p66"/>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6"/>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6"/>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6"/>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6"/>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6"/>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6"/>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6"/>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6"/>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6"/>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6"/>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6"/>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6"/>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6"/>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6"/>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6"/>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6"/>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6"/>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6"/>
          <p:cNvGrpSpPr/>
          <p:nvPr/>
        </p:nvGrpSpPr>
        <p:grpSpPr>
          <a:xfrm>
            <a:off x="1989911" y="2306065"/>
            <a:ext cx="387099" cy="353207"/>
            <a:chOff x="1989911" y="2306065"/>
            <a:chExt cx="387099" cy="353207"/>
          </a:xfrm>
        </p:grpSpPr>
        <p:sp>
          <p:nvSpPr>
            <p:cNvPr id="7172" name="Google Shape;7172;p66"/>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6"/>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6"/>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6"/>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6"/>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6"/>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6"/>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66"/>
          <p:cNvGrpSpPr/>
          <p:nvPr/>
        </p:nvGrpSpPr>
        <p:grpSpPr>
          <a:xfrm>
            <a:off x="2593102" y="2288778"/>
            <a:ext cx="204663" cy="363007"/>
            <a:chOff x="2593102" y="2288778"/>
            <a:chExt cx="204663" cy="363007"/>
          </a:xfrm>
        </p:grpSpPr>
        <p:sp>
          <p:nvSpPr>
            <p:cNvPr id="7180" name="Google Shape;7180;p66"/>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6"/>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6"/>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6"/>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6"/>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6"/>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6"/>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6"/>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6"/>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66"/>
          <p:cNvGrpSpPr/>
          <p:nvPr/>
        </p:nvGrpSpPr>
        <p:grpSpPr>
          <a:xfrm>
            <a:off x="2970874" y="2329763"/>
            <a:ext cx="403651" cy="305996"/>
            <a:chOff x="2970874" y="2329763"/>
            <a:chExt cx="403651" cy="305996"/>
          </a:xfrm>
        </p:grpSpPr>
        <p:sp>
          <p:nvSpPr>
            <p:cNvPr id="7190" name="Google Shape;7190;p66"/>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6"/>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6"/>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6"/>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6"/>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6"/>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6"/>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6"/>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6"/>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6"/>
          <p:cNvGrpSpPr/>
          <p:nvPr/>
        </p:nvGrpSpPr>
        <p:grpSpPr>
          <a:xfrm>
            <a:off x="3545795" y="2318755"/>
            <a:ext cx="387835" cy="327933"/>
            <a:chOff x="3545795" y="2318755"/>
            <a:chExt cx="387835" cy="327933"/>
          </a:xfrm>
        </p:grpSpPr>
        <p:sp>
          <p:nvSpPr>
            <p:cNvPr id="7200" name="Google Shape;7200;p66"/>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6"/>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6"/>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3" name="Google Shape;7203;p66"/>
            <p:cNvGrpSpPr/>
            <p:nvPr/>
          </p:nvGrpSpPr>
          <p:grpSpPr>
            <a:xfrm>
              <a:off x="3545795" y="2322301"/>
              <a:ext cx="387835" cy="324387"/>
              <a:chOff x="3545795" y="2322301"/>
              <a:chExt cx="387835" cy="324387"/>
            </a:xfrm>
          </p:grpSpPr>
          <p:sp>
            <p:nvSpPr>
              <p:cNvPr id="7204" name="Google Shape;7204;p66"/>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6"/>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6"/>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6"/>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6"/>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6"/>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6"/>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1" name="Google Shape;7211;p66"/>
          <p:cNvGrpSpPr/>
          <p:nvPr/>
        </p:nvGrpSpPr>
        <p:grpSpPr>
          <a:xfrm>
            <a:off x="4718468" y="2306984"/>
            <a:ext cx="364294" cy="351552"/>
            <a:chOff x="4718468" y="2306984"/>
            <a:chExt cx="364294" cy="351552"/>
          </a:xfrm>
        </p:grpSpPr>
        <p:sp>
          <p:nvSpPr>
            <p:cNvPr id="7212" name="Google Shape;7212;p66"/>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6"/>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6"/>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6"/>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6"/>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6"/>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6"/>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6"/>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6"/>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6"/>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66"/>
          <p:cNvGrpSpPr/>
          <p:nvPr/>
        </p:nvGrpSpPr>
        <p:grpSpPr>
          <a:xfrm>
            <a:off x="4147908" y="2303017"/>
            <a:ext cx="361194" cy="359355"/>
            <a:chOff x="4147908" y="2303017"/>
            <a:chExt cx="361194" cy="359355"/>
          </a:xfrm>
        </p:grpSpPr>
        <p:sp>
          <p:nvSpPr>
            <p:cNvPr id="7223" name="Google Shape;7223;p66"/>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6"/>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6"/>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6"/>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6"/>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6"/>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6"/>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6"/>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6"/>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6"/>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6"/>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6"/>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6"/>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6"/>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66"/>
          <p:cNvGrpSpPr/>
          <p:nvPr/>
        </p:nvGrpSpPr>
        <p:grpSpPr>
          <a:xfrm>
            <a:off x="5292128" y="2299891"/>
            <a:ext cx="367027" cy="365214"/>
            <a:chOff x="5292128" y="2299891"/>
            <a:chExt cx="367027" cy="365214"/>
          </a:xfrm>
        </p:grpSpPr>
        <p:sp>
          <p:nvSpPr>
            <p:cNvPr id="7238" name="Google Shape;7238;p66"/>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6"/>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6"/>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6"/>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6"/>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6"/>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6"/>
          <p:cNvGrpSpPr/>
          <p:nvPr/>
        </p:nvGrpSpPr>
        <p:grpSpPr>
          <a:xfrm>
            <a:off x="5873617" y="2309901"/>
            <a:ext cx="345720" cy="345720"/>
            <a:chOff x="5873617" y="2309901"/>
            <a:chExt cx="345720" cy="345720"/>
          </a:xfrm>
        </p:grpSpPr>
        <p:sp>
          <p:nvSpPr>
            <p:cNvPr id="7245" name="Google Shape;7245;p66"/>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6"/>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6"/>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6"/>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6"/>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6"/>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6"/>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6"/>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6"/>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6"/>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6"/>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6"/>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6"/>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6"/>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6"/>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6"/>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6"/>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6"/>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6"/>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6"/>
          <p:cNvGrpSpPr/>
          <p:nvPr/>
        </p:nvGrpSpPr>
        <p:grpSpPr>
          <a:xfrm>
            <a:off x="6863329" y="2297710"/>
            <a:ext cx="391460" cy="370127"/>
            <a:chOff x="6863329" y="2297710"/>
            <a:chExt cx="391460" cy="370127"/>
          </a:xfrm>
        </p:grpSpPr>
        <p:sp>
          <p:nvSpPr>
            <p:cNvPr id="7265" name="Google Shape;7265;p66"/>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6"/>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6"/>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6"/>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6"/>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6"/>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6"/>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6"/>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6"/>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66"/>
          <p:cNvGrpSpPr/>
          <p:nvPr/>
        </p:nvGrpSpPr>
        <p:grpSpPr>
          <a:xfrm>
            <a:off x="7421488" y="2318518"/>
            <a:ext cx="342620" cy="328459"/>
            <a:chOff x="7421488" y="2318518"/>
            <a:chExt cx="342620" cy="328459"/>
          </a:xfrm>
        </p:grpSpPr>
        <p:sp>
          <p:nvSpPr>
            <p:cNvPr id="7275" name="Google Shape;7275;p66"/>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6"/>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6"/>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6"/>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6"/>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6"/>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6"/>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66"/>
          <p:cNvGrpSpPr/>
          <p:nvPr/>
        </p:nvGrpSpPr>
        <p:grpSpPr>
          <a:xfrm>
            <a:off x="2508373" y="2779889"/>
            <a:ext cx="337523" cy="337680"/>
            <a:chOff x="2508373" y="2779889"/>
            <a:chExt cx="337523" cy="337680"/>
          </a:xfrm>
        </p:grpSpPr>
        <p:sp>
          <p:nvSpPr>
            <p:cNvPr id="7283" name="Google Shape;7283;p66"/>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6"/>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6"/>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6"/>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6"/>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6"/>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6"/>
          <p:cNvGrpSpPr/>
          <p:nvPr/>
        </p:nvGrpSpPr>
        <p:grpSpPr>
          <a:xfrm>
            <a:off x="1884401" y="4141593"/>
            <a:ext cx="410613" cy="372229"/>
            <a:chOff x="1884401" y="4141593"/>
            <a:chExt cx="410613" cy="372229"/>
          </a:xfrm>
        </p:grpSpPr>
        <p:sp>
          <p:nvSpPr>
            <p:cNvPr id="7290" name="Google Shape;7290;p66"/>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6"/>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6"/>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6"/>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6"/>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6"/>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6"/>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66"/>
          <p:cNvGrpSpPr/>
          <p:nvPr/>
        </p:nvGrpSpPr>
        <p:grpSpPr>
          <a:xfrm>
            <a:off x="1430832" y="2773689"/>
            <a:ext cx="294515" cy="349897"/>
            <a:chOff x="1430832" y="2773689"/>
            <a:chExt cx="294515" cy="349897"/>
          </a:xfrm>
        </p:grpSpPr>
        <p:sp>
          <p:nvSpPr>
            <p:cNvPr id="7298" name="Google Shape;7298;p66"/>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6"/>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6"/>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6"/>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6"/>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6"/>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6"/>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6"/>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6"/>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6"/>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6"/>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6"/>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6"/>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6"/>
          <p:cNvGrpSpPr/>
          <p:nvPr/>
        </p:nvGrpSpPr>
        <p:grpSpPr>
          <a:xfrm>
            <a:off x="3082217" y="2788586"/>
            <a:ext cx="288866" cy="320236"/>
            <a:chOff x="3082217" y="2788586"/>
            <a:chExt cx="288866" cy="320236"/>
          </a:xfrm>
        </p:grpSpPr>
        <p:sp>
          <p:nvSpPr>
            <p:cNvPr id="7312" name="Google Shape;7312;p66"/>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6"/>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6"/>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6"/>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6"/>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6"/>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6"/>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6"/>
          <p:cNvGrpSpPr/>
          <p:nvPr/>
        </p:nvGrpSpPr>
        <p:grpSpPr>
          <a:xfrm>
            <a:off x="3610557" y="2780704"/>
            <a:ext cx="325017" cy="336052"/>
            <a:chOff x="3610557" y="2780704"/>
            <a:chExt cx="325017" cy="336052"/>
          </a:xfrm>
        </p:grpSpPr>
        <p:sp>
          <p:nvSpPr>
            <p:cNvPr id="7320" name="Google Shape;7320;p66"/>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6"/>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6"/>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6"/>
          <p:cNvGrpSpPr/>
          <p:nvPr/>
        </p:nvGrpSpPr>
        <p:grpSpPr>
          <a:xfrm>
            <a:off x="4179067" y="2811495"/>
            <a:ext cx="286475" cy="274390"/>
            <a:chOff x="4179067" y="2811495"/>
            <a:chExt cx="286475" cy="274390"/>
          </a:xfrm>
        </p:grpSpPr>
        <p:sp>
          <p:nvSpPr>
            <p:cNvPr id="7324" name="Google Shape;7324;p66"/>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6"/>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6"/>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6"/>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6"/>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6"/>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6"/>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6"/>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6"/>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66"/>
          <p:cNvGrpSpPr/>
          <p:nvPr/>
        </p:nvGrpSpPr>
        <p:grpSpPr>
          <a:xfrm>
            <a:off x="4686757" y="2762156"/>
            <a:ext cx="371047" cy="374199"/>
            <a:chOff x="4686757" y="2762156"/>
            <a:chExt cx="371047" cy="374199"/>
          </a:xfrm>
        </p:grpSpPr>
        <p:sp>
          <p:nvSpPr>
            <p:cNvPr id="7334" name="Google Shape;7334;p66"/>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6"/>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6"/>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6"/>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6"/>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6"/>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6"/>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6"/>
          <p:cNvGrpSpPr/>
          <p:nvPr/>
        </p:nvGrpSpPr>
        <p:grpSpPr>
          <a:xfrm>
            <a:off x="5221613" y="2784802"/>
            <a:ext cx="406567" cy="327855"/>
            <a:chOff x="5221613" y="2784802"/>
            <a:chExt cx="406567" cy="327855"/>
          </a:xfrm>
        </p:grpSpPr>
        <p:sp>
          <p:nvSpPr>
            <p:cNvPr id="7342" name="Google Shape;7342;p66"/>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6"/>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6"/>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6"/>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6"/>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6"/>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6"/>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6"/>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6"/>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6"/>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6"/>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6"/>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6"/>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6"/>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6"/>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6"/>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6"/>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6"/>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6"/>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6"/>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6"/>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6"/>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6"/>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6"/>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6"/>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6"/>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6"/>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6"/>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6"/>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6"/>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66"/>
          <p:cNvGrpSpPr/>
          <p:nvPr/>
        </p:nvGrpSpPr>
        <p:grpSpPr>
          <a:xfrm>
            <a:off x="5812586" y="2760921"/>
            <a:ext cx="303605" cy="375434"/>
            <a:chOff x="5812586" y="2760921"/>
            <a:chExt cx="303605" cy="375434"/>
          </a:xfrm>
        </p:grpSpPr>
        <p:sp>
          <p:nvSpPr>
            <p:cNvPr id="7373" name="Google Shape;7373;p66"/>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6"/>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6"/>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6"/>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6"/>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6"/>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6"/>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6"/>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6"/>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6"/>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6"/>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66"/>
          <p:cNvGrpSpPr/>
          <p:nvPr/>
        </p:nvGrpSpPr>
        <p:grpSpPr>
          <a:xfrm>
            <a:off x="6334673" y="2759633"/>
            <a:ext cx="378508" cy="378166"/>
            <a:chOff x="6334673" y="2759633"/>
            <a:chExt cx="378508" cy="378166"/>
          </a:xfrm>
        </p:grpSpPr>
        <p:sp>
          <p:nvSpPr>
            <p:cNvPr id="7385" name="Google Shape;7385;p66"/>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6"/>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6"/>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6"/>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6"/>
          <p:cNvGrpSpPr/>
          <p:nvPr/>
        </p:nvGrpSpPr>
        <p:grpSpPr>
          <a:xfrm>
            <a:off x="8012645" y="2806477"/>
            <a:ext cx="319763" cy="284505"/>
            <a:chOff x="8012645" y="2806477"/>
            <a:chExt cx="319763" cy="284505"/>
          </a:xfrm>
        </p:grpSpPr>
        <p:sp>
          <p:nvSpPr>
            <p:cNvPr id="7390" name="Google Shape;7390;p66"/>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6"/>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6"/>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6"/>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6"/>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6"/>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6"/>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6"/>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6"/>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6"/>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66"/>
          <p:cNvGrpSpPr/>
          <p:nvPr/>
        </p:nvGrpSpPr>
        <p:grpSpPr>
          <a:xfrm>
            <a:off x="2454435" y="4162138"/>
            <a:ext cx="385339" cy="388071"/>
            <a:chOff x="2454435" y="4162138"/>
            <a:chExt cx="385339" cy="388071"/>
          </a:xfrm>
        </p:grpSpPr>
        <p:sp>
          <p:nvSpPr>
            <p:cNvPr id="7401" name="Google Shape;7401;p66"/>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6"/>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6"/>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6"/>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6"/>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6"/>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6"/>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6"/>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6"/>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6"/>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6"/>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6"/>
          <p:cNvGrpSpPr/>
          <p:nvPr/>
        </p:nvGrpSpPr>
        <p:grpSpPr>
          <a:xfrm>
            <a:off x="3601939" y="4161192"/>
            <a:ext cx="275178" cy="388912"/>
            <a:chOff x="3601939" y="4161192"/>
            <a:chExt cx="275178" cy="388912"/>
          </a:xfrm>
        </p:grpSpPr>
        <p:sp>
          <p:nvSpPr>
            <p:cNvPr id="7413" name="Google Shape;7413;p66"/>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6"/>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6"/>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6"/>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6"/>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6"/>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6"/>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6"/>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6"/>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6"/>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66"/>
          <p:cNvGrpSpPr/>
          <p:nvPr/>
        </p:nvGrpSpPr>
        <p:grpSpPr>
          <a:xfrm>
            <a:off x="836023" y="3215146"/>
            <a:ext cx="375802" cy="371677"/>
            <a:chOff x="836023" y="3215146"/>
            <a:chExt cx="375802" cy="371677"/>
          </a:xfrm>
        </p:grpSpPr>
        <p:sp>
          <p:nvSpPr>
            <p:cNvPr id="7424" name="Google Shape;7424;p66"/>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6"/>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6"/>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6"/>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6"/>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6"/>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6"/>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6"/>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6"/>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6"/>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6"/>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6"/>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6"/>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6"/>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6"/>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6"/>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66"/>
          <p:cNvGrpSpPr/>
          <p:nvPr/>
        </p:nvGrpSpPr>
        <p:grpSpPr>
          <a:xfrm>
            <a:off x="1356297" y="3210890"/>
            <a:ext cx="431368" cy="380189"/>
            <a:chOff x="1356297" y="3210890"/>
            <a:chExt cx="431368" cy="380189"/>
          </a:xfrm>
        </p:grpSpPr>
        <p:sp>
          <p:nvSpPr>
            <p:cNvPr id="7441" name="Google Shape;7441;p66"/>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6"/>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6"/>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6"/>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6"/>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6"/>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6"/>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6"/>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6"/>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6"/>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6"/>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6"/>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6"/>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6"/>
          <p:cNvGrpSpPr/>
          <p:nvPr/>
        </p:nvGrpSpPr>
        <p:grpSpPr>
          <a:xfrm>
            <a:off x="1903737" y="3215540"/>
            <a:ext cx="411874" cy="370731"/>
            <a:chOff x="1903737" y="3215540"/>
            <a:chExt cx="411874" cy="370731"/>
          </a:xfrm>
        </p:grpSpPr>
        <p:sp>
          <p:nvSpPr>
            <p:cNvPr id="7455" name="Google Shape;7455;p66"/>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6"/>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6"/>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6"/>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66"/>
          <p:cNvGrpSpPr/>
          <p:nvPr/>
        </p:nvGrpSpPr>
        <p:grpSpPr>
          <a:xfrm>
            <a:off x="2468465" y="3248854"/>
            <a:ext cx="397818" cy="304078"/>
            <a:chOff x="2468465" y="3248854"/>
            <a:chExt cx="397818" cy="304078"/>
          </a:xfrm>
        </p:grpSpPr>
        <p:sp>
          <p:nvSpPr>
            <p:cNvPr id="7465" name="Google Shape;7465;p66"/>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6"/>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6"/>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6"/>
          <p:cNvGrpSpPr/>
          <p:nvPr/>
        </p:nvGrpSpPr>
        <p:grpSpPr>
          <a:xfrm>
            <a:off x="3017166" y="3216013"/>
            <a:ext cx="394376" cy="369812"/>
            <a:chOff x="3017166" y="3216013"/>
            <a:chExt cx="394376" cy="369812"/>
          </a:xfrm>
        </p:grpSpPr>
        <p:sp>
          <p:nvSpPr>
            <p:cNvPr id="7472" name="Google Shape;7472;p66"/>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6"/>
          <p:cNvGrpSpPr/>
          <p:nvPr/>
        </p:nvGrpSpPr>
        <p:grpSpPr>
          <a:xfrm>
            <a:off x="4210043" y="3213228"/>
            <a:ext cx="199014" cy="375408"/>
            <a:chOff x="4210043" y="3213228"/>
            <a:chExt cx="199014" cy="375408"/>
          </a:xfrm>
        </p:grpSpPr>
        <p:sp>
          <p:nvSpPr>
            <p:cNvPr id="7475" name="Google Shape;7475;p66"/>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6"/>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6"/>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6"/>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6"/>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6"/>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66"/>
          <p:cNvGrpSpPr/>
          <p:nvPr/>
        </p:nvGrpSpPr>
        <p:grpSpPr>
          <a:xfrm>
            <a:off x="4818146" y="3203323"/>
            <a:ext cx="77845" cy="395165"/>
            <a:chOff x="4818146" y="3203323"/>
            <a:chExt cx="77845" cy="395165"/>
          </a:xfrm>
        </p:grpSpPr>
        <p:sp>
          <p:nvSpPr>
            <p:cNvPr id="7486" name="Google Shape;7486;p66"/>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6"/>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6"/>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6"/>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6"/>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66"/>
          <p:cNvGrpSpPr/>
          <p:nvPr/>
        </p:nvGrpSpPr>
        <p:grpSpPr>
          <a:xfrm>
            <a:off x="5228890" y="3235428"/>
            <a:ext cx="344091" cy="332767"/>
            <a:chOff x="5228890" y="3235428"/>
            <a:chExt cx="344091" cy="332767"/>
          </a:xfrm>
        </p:grpSpPr>
        <p:sp>
          <p:nvSpPr>
            <p:cNvPr id="7495" name="Google Shape;7495;p66"/>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6"/>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6"/>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66"/>
          <p:cNvGrpSpPr/>
          <p:nvPr/>
        </p:nvGrpSpPr>
        <p:grpSpPr>
          <a:xfrm>
            <a:off x="5757913" y="3227047"/>
            <a:ext cx="388544" cy="347927"/>
            <a:chOff x="5757913" y="3227047"/>
            <a:chExt cx="388544" cy="347927"/>
          </a:xfrm>
        </p:grpSpPr>
        <p:sp>
          <p:nvSpPr>
            <p:cNvPr id="7501" name="Google Shape;7501;p66"/>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6"/>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3" name="Google Shape;7503;p66"/>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6"/>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6"/>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6"/>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6"/>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6"/>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6"/>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6"/>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6"/>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6"/>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6"/>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6"/>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9" name="Google Shape;7519;p66"/>
          <p:cNvGrpSpPr/>
          <p:nvPr/>
        </p:nvGrpSpPr>
        <p:grpSpPr>
          <a:xfrm>
            <a:off x="7414946" y="3220873"/>
            <a:ext cx="360091" cy="360117"/>
            <a:chOff x="7414946" y="3220873"/>
            <a:chExt cx="360091" cy="360117"/>
          </a:xfrm>
        </p:grpSpPr>
        <p:sp>
          <p:nvSpPr>
            <p:cNvPr id="7520" name="Google Shape;7520;p66"/>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6"/>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6"/>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6"/>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6"/>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6"/>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6"/>
          <p:cNvGrpSpPr/>
          <p:nvPr/>
        </p:nvGrpSpPr>
        <p:grpSpPr>
          <a:xfrm>
            <a:off x="8027227" y="3215041"/>
            <a:ext cx="231829" cy="371782"/>
            <a:chOff x="8027227" y="3215041"/>
            <a:chExt cx="231829" cy="371782"/>
          </a:xfrm>
        </p:grpSpPr>
        <p:sp>
          <p:nvSpPr>
            <p:cNvPr id="7532" name="Google Shape;7532;p66"/>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6"/>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6"/>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6"/>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6"/>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6"/>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6"/>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6"/>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6"/>
          <p:cNvGrpSpPr/>
          <p:nvPr/>
        </p:nvGrpSpPr>
        <p:grpSpPr>
          <a:xfrm>
            <a:off x="4093603" y="4146138"/>
            <a:ext cx="395638" cy="420544"/>
            <a:chOff x="4093603" y="4146138"/>
            <a:chExt cx="395638" cy="420544"/>
          </a:xfrm>
        </p:grpSpPr>
        <p:sp>
          <p:nvSpPr>
            <p:cNvPr id="7543" name="Google Shape;7543;p66"/>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6"/>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6"/>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6"/>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6"/>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6"/>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6"/>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6"/>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6"/>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6"/>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66"/>
          <p:cNvGrpSpPr/>
          <p:nvPr/>
        </p:nvGrpSpPr>
        <p:grpSpPr>
          <a:xfrm>
            <a:off x="4644406" y="4162322"/>
            <a:ext cx="392065" cy="387887"/>
            <a:chOff x="4644406" y="4162322"/>
            <a:chExt cx="392065" cy="387887"/>
          </a:xfrm>
        </p:grpSpPr>
        <p:sp>
          <p:nvSpPr>
            <p:cNvPr id="7561" name="Google Shape;7561;p66"/>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6"/>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6"/>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6"/>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6"/>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6"/>
          <p:cNvGrpSpPr/>
          <p:nvPr/>
        </p:nvGrpSpPr>
        <p:grpSpPr>
          <a:xfrm>
            <a:off x="5728383" y="4221698"/>
            <a:ext cx="417128" cy="269162"/>
            <a:chOff x="5728383" y="4221698"/>
            <a:chExt cx="417128" cy="269162"/>
          </a:xfrm>
        </p:grpSpPr>
        <p:sp>
          <p:nvSpPr>
            <p:cNvPr id="7568" name="Google Shape;7568;p66"/>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6"/>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6"/>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6"/>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6"/>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6"/>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6"/>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6"/>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6"/>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6"/>
          <p:cNvGrpSpPr/>
          <p:nvPr/>
        </p:nvGrpSpPr>
        <p:grpSpPr>
          <a:xfrm>
            <a:off x="834210" y="3696905"/>
            <a:ext cx="371782" cy="342751"/>
            <a:chOff x="834210" y="3696905"/>
            <a:chExt cx="371782" cy="342751"/>
          </a:xfrm>
        </p:grpSpPr>
        <p:sp>
          <p:nvSpPr>
            <p:cNvPr id="7581" name="Google Shape;7581;p66"/>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6"/>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6"/>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6"/>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6"/>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6"/>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6"/>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6"/>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6"/>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6"/>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6"/>
          <p:cNvGrpSpPr/>
          <p:nvPr/>
        </p:nvGrpSpPr>
        <p:grpSpPr>
          <a:xfrm>
            <a:off x="1359398" y="3682271"/>
            <a:ext cx="395296" cy="371966"/>
            <a:chOff x="1359398" y="3682271"/>
            <a:chExt cx="395296" cy="371966"/>
          </a:xfrm>
        </p:grpSpPr>
        <p:sp>
          <p:nvSpPr>
            <p:cNvPr id="7594" name="Google Shape;7594;p66"/>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6"/>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6"/>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6"/>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6"/>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6"/>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6"/>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66"/>
          <p:cNvGrpSpPr/>
          <p:nvPr/>
        </p:nvGrpSpPr>
        <p:grpSpPr>
          <a:xfrm>
            <a:off x="1908099" y="3682271"/>
            <a:ext cx="395296" cy="371966"/>
            <a:chOff x="1908099" y="3682271"/>
            <a:chExt cx="395296" cy="371966"/>
          </a:xfrm>
        </p:grpSpPr>
        <p:sp>
          <p:nvSpPr>
            <p:cNvPr id="7602" name="Google Shape;7602;p66"/>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6"/>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6"/>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6"/>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6"/>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6"/>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6"/>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9" name="Google Shape;7609;p66"/>
          <p:cNvGrpSpPr/>
          <p:nvPr/>
        </p:nvGrpSpPr>
        <p:grpSpPr>
          <a:xfrm>
            <a:off x="2456800" y="3682271"/>
            <a:ext cx="395270" cy="371966"/>
            <a:chOff x="2456800" y="3682271"/>
            <a:chExt cx="395270" cy="371966"/>
          </a:xfrm>
        </p:grpSpPr>
        <p:sp>
          <p:nvSpPr>
            <p:cNvPr id="7610" name="Google Shape;7610;p66"/>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6"/>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6"/>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6"/>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6"/>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6"/>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6"/>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6"/>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66"/>
          <p:cNvGrpSpPr/>
          <p:nvPr/>
        </p:nvGrpSpPr>
        <p:grpSpPr>
          <a:xfrm>
            <a:off x="3014250" y="3682271"/>
            <a:ext cx="391092" cy="371940"/>
            <a:chOff x="3014250" y="3682271"/>
            <a:chExt cx="391092" cy="371940"/>
          </a:xfrm>
        </p:grpSpPr>
        <p:sp>
          <p:nvSpPr>
            <p:cNvPr id="7620" name="Google Shape;7620;p66"/>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6"/>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6"/>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6"/>
          <p:cNvGrpSpPr/>
          <p:nvPr/>
        </p:nvGrpSpPr>
        <p:grpSpPr>
          <a:xfrm>
            <a:off x="3569125" y="3702947"/>
            <a:ext cx="388728" cy="330692"/>
            <a:chOff x="3569125" y="3702947"/>
            <a:chExt cx="388728" cy="330692"/>
          </a:xfrm>
        </p:grpSpPr>
        <p:sp>
          <p:nvSpPr>
            <p:cNvPr id="7624" name="Google Shape;7624;p66"/>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6"/>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6"/>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6"/>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66"/>
          <p:cNvGrpSpPr/>
          <p:nvPr/>
        </p:nvGrpSpPr>
        <p:grpSpPr>
          <a:xfrm>
            <a:off x="4111994" y="3682455"/>
            <a:ext cx="387992" cy="371625"/>
            <a:chOff x="4111994" y="3682455"/>
            <a:chExt cx="387992" cy="371625"/>
          </a:xfrm>
        </p:grpSpPr>
        <p:sp>
          <p:nvSpPr>
            <p:cNvPr id="7629" name="Google Shape;7629;p66"/>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6"/>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66"/>
          <p:cNvGrpSpPr/>
          <p:nvPr/>
        </p:nvGrpSpPr>
        <p:grpSpPr>
          <a:xfrm>
            <a:off x="4674908" y="3682271"/>
            <a:ext cx="371966" cy="371966"/>
            <a:chOff x="4674908" y="3682271"/>
            <a:chExt cx="371966" cy="371966"/>
          </a:xfrm>
        </p:grpSpPr>
        <p:sp>
          <p:nvSpPr>
            <p:cNvPr id="7632" name="Google Shape;7632;p66"/>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6"/>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6"/>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6"/>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66"/>
          <p:cNvGrpSpPr/>
          <p:nvPr/>
        </p:nvGrpSpPr>
        <p:grpSpPr>
          <a:xfrm>
            <a:off x="5223609" y="3731112"/>
            <a:ext cx="371782" cy="274285"/>
            <a:chOff x="5223609" y="3731112"/>
            <a:chExt cx="371782" cy="274285"/>
          </a:xfrm>
        </p:grpSpPr>
        <p:sp>
          <p:nvSpPr>
            <p:cNvPr id="7637" name="Google Shape;7637;p6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9" name="Google Shape;7639;p66"/>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0" name="Google Shape;7640;p66"/>
          <p:cNvGrpSpPr/>
          <p:nvPr/>
        </p:nvGrpSpPr>
        <p:grpSpPr>
          <a:xfrm>
            <a:off x="6319908" y="3696721"/>
            <a:ext cx="373963" cy="343119"/>
            <a:chOff x="6319908" y="3696721"/>
            <a:chExt cx="373963" cy="343119"/>
          </a:xfrm>
        </p:grpSpPr>
        <p:sp>
          <p:nvSpPr>
            <p:cNvPr id="7641" name="Google Shape;7641;p66"/>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6"/>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6"/>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6"/>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6"/>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6"/>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6"/>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6"/>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6"/>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66"/>
          <p:cNvGrpSpPr/>
          <p:nvPr/>
        </p:nvGrpSpPr>
        <p:grpSpPr>
          <a:xfrm>
            <a:off x="6871342" y="3740044"/>
            <a:ext cx="371966" cy="256420"/>
            <a:chOff x="6871342" y="3740044"/>
            <a:chExt cx="371966" cy="256420"/>
          </a:xfrm>
        </p:grpSpPr>
        <p:sp>
          <p:nvSpPr>
            <p:cNvPr id="7651" name="Google Shape;7651;p66"/>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6"/>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6"/>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6"/>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6"/>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6"/>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6"/>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6"/>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6"/>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6"/>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6"/>
          <p:cNvGrpSpPr/>
          <p:nvPr/>
        </p:nvGrpSpPr>
        <p:grpSpPr>
          <a:xfrm>
            <a:off x="7402362" y="3681535"/>
            <a:ext cx="402757" cy="372728"/>
            <a:chOff x="7402362" y="3681535"/>
            <a:chExt cx="402757" cy="372728"/>
          </a:xfrm>
        </p:grpSpPr>
        <p:sp>
          <p:nvSpPr>
            <p:cNvPr id="7664" name="Google Shape;7664;p66"/>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6"/>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6"/>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6"/>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6"/>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6"/>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6"/>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6"/>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6"/>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6"/>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6"/>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6"/>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6"/>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6"/>
          <p:cNvGrpSpPr/>
          <p:nvPr/>
        </p:nvGrpSpPr>
        <p:grpSpPr>
          <a:xfrm>
            <a:off x="7960705" y="3736235"/>
            <a:ext cx="378902" cy="264065"/>
            <a:chOff x="7960705" y="3736235"/>
            <a:chExt cx="378902" cy="264065"/>
          </a:xfrm>
        </p:grpSpPr>
        <p:sp>
          <p:nvSpPr>
            <p:cNvPr id="7681" name="Google Shape;7681;p66"/>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6"/>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6"/>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6"/>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6"/>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6"/>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6"/>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6"/>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6"/>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6"/>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66"/>
          <p:cNvGrpSpPr/>
          <p:nvPr/>
        </p:nvGrpSpPr>
        <p:grpSpPr>
          <a:xfrm>
            <a:off x="6400828" y="4162270"/>
            <a:ext cx="166200" cy="388019"/>
            <a:chOff x="6400828" y="4162270"/>
            <a:chExt cx="166200" cy="388019"/>
          </a:xfrm>
        </p:grpSpPr>
        <p:sp>
          <p:nvSpPr>
            <p:cNvPr id="7696" name="Google Shape;7696;p66"/>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6"/>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6"/>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6"/>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6"/>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6"/>
          <p:cNvGrpSpPr/>
          <p:nvPr/>
        </p:nvGrpSpPr>
        <p:grpSpPr>
          <a:xfrm>
            <a:off x="6919815" y="4162270"/>
            <a:ext cx="225260" cy="388019"/>
            <a:chOff x="6919815" y="4162270"/>
            <a:chExt cx="225260" cy="388019"/>
          </a:xfrm>
        </p:grpSpPr>
        <p:sp>
          <p:nvSpPr>
            <p:cNvPr id="7704" name="Google Shape;7704;p66"/>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6"/>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6"/>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6"/>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6"/>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6"/>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66"/>
          <p:cNvGrpSpPr/>
          <p:nvPr/>
        </p:nvGrpSpPr>
        <p:grpSpPr>
          <a:xfrm>
            <a:off x="7385600" y="4177035"/>
            <a:ext cx="388728" cy="358383"/>
            <a:chOff x="7385600" y="4177035"/>
            <a:chExt cx="388728" cy="358383"/>
          </a:xfrm>
        </p:grpSpPr>
        <p:sp>
          <p:nvSpPr>
            <p:cNvPr id="7713" name="Google Shape;7713;p66"/>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6"/>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6"/>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6"/>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6"/>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66"/>
          <p:cNvGrpSpPr/>
          <p:nvPr/>
        </p:nvGrpSpPr>
        <p:grpSpPr>
          <a:xfrm>
            <a:off x="3625085" y="3259862"/>
            <a:ext cx="369207" cy="258259"/>
            <a:chOff x="3625085" y="3259862"/>
            <a:chExt cx="369207" cy="258259"/>
          </a:xfrm>
        </p:grpSpPr>
        <p:sp>
          <p:nvSpPr>
            <p:cNvPr id="7721" name="Google Shape;7721;p66"/>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6"/>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6"/>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6"/>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6"/>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6"/>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6"/>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6"/>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6"/>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6"/>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6"/>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6"/>
          <p:cNvGrpSpPr/>
          <p:nvPr/>
        </p:nvGrpSpPr>
        <p:grpSpPr>
          <a:xfrm>
            <a:off x="6317360" y="3276808"/>
            <a:ext cx="363217" cy="248590"/>
            <a:chOff x="6317360" y="3276808"/>
            <a:chExt cx="363217" cy="248590"/>
          </a:xfrm>
        </p:grpSpPr>
        <p:sp>
          <p:nvSpPr>
            <p:cNvPr id="7735" name="Google Shape;7735;p66"/>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6"/>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6"/>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6"/>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6"/>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6"/>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6"/>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6"/>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6"/>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6"/>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6"/>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6"/>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6"/>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6"/>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6"/>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6"/>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6"/>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6"/>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66"/>
          <p:cNvGrpSpPr/>
          <p:nvPr/>
        </p:nvGrpSpPr>
        <p:grpSpPr>
          <a:xfrm>
            <a:off x="5084391" y="4183682"/>
            <a:ext cx="504064" cy="325595"/>
            <a:chOff x="5084391" y="4183682"/>
            <a:chExt cx="504064" cy="325595"/>
          </a:xfrm>
        </p:grpSpPr>
        <p:sp>
          <p:nvSpPr>
            <p:cNvPr id="7763" name="Google Shape;7763;p66"/>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6"/>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6"/>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6"/>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6"/>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6"/>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6"/>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6"/>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6"/>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6"/>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6"/>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6"/>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6"/>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6"/>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6"/>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6"/>
          <p:cNvGrpSpPr/>
          <p:nvPr/>
        </p:nvGrpSpPr>
        <p:grpSpPr>
          <a:xfrm>
            <a:off x="7947595" y="2347996"/>
            <a:ext cx="379795" cy="267165"/>
            <a:chOff x="7947595" y="2347996"/>
            <a:chExt cx="379795" cy="267165"/>
          </a:xfrm>
        </p:grpSpPr>
        <p:sp>
          <p:nvSpPr>
            <p:cNvPr id="7780" name="Google Shape;7780;p66"/>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6"/>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6"/>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6"/>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6"/>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6"/>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6"/>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6"/>
          <p:cNvGrpSpPr/>
          <p:nvPr/>
        </p:nvGrpSpPr>
        <p:grpSpPr>
          <a:xfrm>
            <a:off x="6400644" y="2310269"/>
            <a:ext cx="275362" cy="338784"/>
            <a:chOff x="6400644" y="2310269"/>
            <a:chExt cx="275362" cy="338784"/>
          </a:xfrm>
        </p:grpSpPr>
        <p:sp>
          <p:nvSpPr>
            <p:cNvPr id="7790" name="Google Shape;7790;p66"/>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6"/>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6"/>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6"/>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6"/>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6"/>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6"/>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6"/>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6"/>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6"/>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66"/>
          <p:cNvGrpSpPr/>
          <p:nvPr/>
        </p:nvGrpSpPr>
        <p:grpSpPr>
          <a:xfrm>
            <a:off x="1342268" y="4161009"/>
            <a:ext cx="359565" cy="358094"/>
            <a:chOff x="1342268" y="4161009"/>
            <a:chExt cx="359565" cy="358094"/>
          </a:xfrm>
        </p:grpSpPr>
        <p:sp>
          <p:nvSpPr>
            <p:cNvPr id="7804" name="Google Shape;7804;p66"/>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6"/>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6"/>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6"/>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6"/>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6"/>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6"/>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66"/>
          <p:cNvGrpSpPr/>
          <p:nvPr/>
        </p:nvGrpSpPr>
        <p:grpSpPr>
          <a:xfrm>
            <a:off x="1913012" y="2764940"/>
            <a:ext cx="417523" cy="374252"/>
            <a:chOff x="1913012" y="2764940"/>
            <a:chExt cx="417523" cy="374252"/>
          </a:xfrm>
        </p:grpSpPr>
        <p:sp>
          <p:nvSpPr>
            <p:cNvPr id="7814" name="Google Shape;7814;p66"/>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6"/>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6"/>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6"/>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6"/>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6"/>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6"/>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6"/>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6"/>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6"/>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6"/>
          <p:cNvGrpSpPr/>
          <p:nvPr/>
        </p:nvGrpSpPr>
        <p:grpSpPr>
          <a:xfrm>
            <a:off x="830742" y="2763601"/>
            <a:ext cx="384734" cy="381556"/>
            <a:chOff x="830742" y="2763601"/>
            <a:chExt cx="384734" cy="381556"/>
          </a:xfrm>
        </p:grpSpPr>
        <p:sp>
          <p:nvSpPr>
            <p:cNvPr id="7827" name="Google Shape;7827;p66"/>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6"/>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6"/>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6"/>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6"/>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6"/>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6"/>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6"/>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6"/>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6"/>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6"/>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6"/>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6"/>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6"/>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6"/>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6"/>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6"/>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6"/>
          <p:cNvGrpSpPr/>
          <p:nvPr/>
        </p:nvGrpSpPr>
        <p:grpSpPr>
          <a:xfrm>
            <a:off x="3007498" y="4183419"/>
            <a:ext cx="375434" cy="329667"/>
            <a:chOff x="3007498" y="4183419"/>
            <a:chExt cx="375434" cy="329667"/>
          </a:xfrm>
        </p:grpSpPr>
        <p:sp>
          <p:nvSpPr>
            <p:cNvPr id="7849" name="Google Shape;7849;p66"/>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6"/>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6"/>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6"/>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6"/>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6"/>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6"/>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6"/>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6"/>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6"/>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6"/>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6"/>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6"/>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6"/>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6"/>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6"/>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66"/>
          <p:cNvGrpSpPr/>
          <p:nvPr/>
        </p:nvGrpSpPr>
        <p:grpSpPr>
          <a:xfrm>
            <a:off x="6919276" y="2766990"/>
            <a:ext cx="274550" cy="354728"/>
            <a:chOff x="7606826" y="2419290"/>
            <a:chExt cx="274550" cy="354728"/>
          </a:xfrm>
        </p:grpSpPr>
        <p:sp>
          <p:nvSpPr>
            <p:cNvPr id="7870" name="Google Shape;7870;p66"/>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6"/>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6"/>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6"/>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6"/>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6"/>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6"/>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6"/>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6"/>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6"/>
          <p:cNvGrpSpPr/>
          <p:nvPr/>
        </p:nvGrpSpPr>
        <p:grpSpPr>
          <a:xfrm>
            <a:off x="7550168" y="2777003"/>
            <a:ext cx="263316" cy="354728"/>
            <a:chOff x="8062968" y="2419290"/>
            <a:chExt cx="263316" cy="354728"/>
          </a:xfrm>
        </p:grpSpPr>
        <p:sp>
          <p:nvSpPr>
            <p:cNvPr id="7886" name="Google Shape;7886;p66"/>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6"/>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6"/>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6"/>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6"/>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6"/>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906"/>
        <p:cNvGrpSpPr/>
        <p:nvPr/>
      </p:nvGrpSpPr>
      <p:grpSpPr>
        <a:xfrm>
          <a:off x="0" y="0"/>
          <a:ext cx="0" cy="0"/>
          <a:chOff x="0" y="0"/>
          <a:chExt cx="0" cy="0"/>
        </a:xfrm>
      </p:grpSpPr>
      <p:sp>
        <p:nvSpPr>
          <p:cNvPr id="7907" name="Google Shape;7907;p6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908" name="Google Shape;7908;p6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909" name="Google Shape;7909;p67"/>
          <p:cNvGrpSpPr/>
          <p:nvPr/>
        </p:nvGrpSpPr>
        <p:grpSpPr>
          <a:xfrm>
            <a:off x="7075663" y="2444129"/>
            <a:ext cx="362163" cy="347098"/>
            <a:chOff x="7075663" y="2444129"/>
            <a:chExt cx="362163" cy="347098"/>
          </a:xfrm>
        </p:grpSpPr>
        <p:sp>
          <p:nvSpPr>
            <p:cNvPr id="7910" name="Google Shape;7910;p67"/>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7"/>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7"/>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7"/>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7"/>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7"/>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7"/>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7"/>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67"/>
          <p:cNvGrpSpPr/>
          <p:nvPr/>
        </p:nvGrpSpPr>
        <p:grpSpPr>
          <a:xfrm>
            <a:off x="6638175" y="2436584"/>
            <a:ext cx="372197" cy="362163"/>
            <a:chOff x="6638175" y="2436584"/>
            <a:chExt cx="372197" cy="362163"/>
          </a:xfrm>
        </p:grpSpPr>
        <p:sp>
          <p:nvSpPr>
            <p:cNvPr id="7919" name="Google Shape;7919;p67"/>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7"/>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7"/>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7"/>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7"/>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7"/>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7"/>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7"/>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7"/>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7"/>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7"/>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7"/>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7"/>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67"/>
          <p:cNvGrpSpPr/>
          <p:nvPr/>
        </p:nvGrpSpPr>
        <p:grpSpPr>
          <a:xfrm>
            <a:off x="6192906" y="2439440"/>
            <a:ext cx="371699" cy="356084"/>
            <a:chOff x="6192906" y="2439440"/>
            <a:chExt cx="371699" cy="356084"/>
          </a:xfrm>
        </p:grpSpPr>
        <p:sp>
          <p:nvSpPr>
            <p:cNvPr id="7933" name="Google Shape;7933;p67"/>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7"/>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7"/>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7"/>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7"/>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7"/>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7"/>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7"/>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7"/>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7"/>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7"/>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7"/>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7"/>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67"/>
          <p:cNvGrpSpPr/>
          <p:nvPr/>
        </p:nvGrpSpPr>
        <p:grpSpPr>
          <a:xfrm>
            <a:off x="5762467" y="2436584"/>
            <a:ext cx="362163" cy="362163"/>
            <a:chOff x="5762467" y="2436584"/>
            <a:chExt cx="362163" cy="362163"/>
          </a:xfrm>
        </p:grpSpPr>
        <p:sp>
          <p:nvSpPr>
            <p:cNvPr id="7947" name="Google Shape;7947;p67"/>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7"/>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7"/>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7"/>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7"/>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7"/>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7"/>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7"/>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7"/>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7"/>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7"/>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7"/>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7"/>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7"/>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7"/>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7"/>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7"/>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7"/>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7"/>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7"/>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7"/>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7"/>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7"/>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7"/>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7"/>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7"/>
          <p:cNvGrpSpPr/>
          <p:nvPr/>
        </p:nvGrpSpPr>
        <p:grpSpPr>
          <a:xfrm>
            <a:off x="5323721" y="2437029"/>
            <a:ext cx="362922" cy="361219"/>
            <a:chOff x="5323721" y="2437029"/>
            <a:chExt cx="362922" cy="361219"/>
          </a:xfrm>
        </p:grpSpPr>
        <p:sp>
          <p:nvSpPr>
            <p:cNvPr id="7973" name="Google Shape;7973;p67"/>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7"/>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7"/>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7"/>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7"/>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7"/>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7"/>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7"/>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7"/>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7"/>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7"/>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7"/>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7"/>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7"/>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7"/>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7"/>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7"/>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67"/>
          <p:cNvGrpSpPr/>
          <p:nvPr/>
        </p:nvGrpSpPr>
        <p:grpSpPr>
          <a:xfrm>
            <a:off x="4875937" y="2468731"/>
            <a:ext cx="407122" cy="315448"/>
            <a:chOff x="4875937" y="2468731"/>
            <a:chExt cx="407122" cy="315448"/>
          </a:xfrm>
        </p:grpSpPr>
        <p:sp>
          <p:nvSpPr>
            <p:cNvPr id="7991" name="Google Shape;7991;p67"/>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7"/>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7"/>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7"/>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7"/>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7"/>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7"/>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7"/>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7"/>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7"/>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7"/>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7"/>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7"/>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7"/>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7"/>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7"/>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7"/>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7"/>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7"/>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67"/>
          <p:cNvGrpSpPr/>
          <p:nvPr/>
        </p:nvGrpSpPr>
        <p:grpSpPr>
          <a:xfrm>
            <a:off x="4893282" y="3804774"/>
            <a:ext cx="242114" cy="362163"/>
            <a:chOff x="4893282" y="3804774"/>
            <a:chExt cx="242114" cy="362163"/>
          </a:xfrm>
        </p:grpSpPr>
        <p:sp>
          <p:nvSpPr>
            <p:cNvPr id="8011" name="Google Shape;8011;p67"/>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7"/>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7"/>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7"/>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7"/>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7"/>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7"/>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7"/>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7"/>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7"/>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7"/>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7"/>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7"/>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7"/>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7"/>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7"/>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7"/>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7"/>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7"/>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7"/>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7"/>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7"/>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7"/>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7"/>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7"/>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7"/>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67"/>
          <p:cNvGrpSpPr/>
          <p:nvPr/>
        </p:nvGrpSpPr>
        <p:grpSpPr>
          <a:xfrm>
            <a:off x="6248162" y="3804774"/>
            <a:ext cx="231058" cy="362425"/>
            <a:chOff x="6248162" y="3804774"/>
            <a:chExt cx="231058" cy="362425"/>
          </a:xfrm>
        </p:grpSpPr>
        <p:sp>
          <p:nvSpPr>
            <p:cNvPr id="8038" name="Google Shape;8038;p67"/>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7"/>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7"/>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7"/>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67"/>
          <p:cNvGrpSpPr/>
          <p:nvPr/>
        </p:nvGrpSpPr>
        <p:grpSpPr>
          <a:xfrm>
            <a:off x="5346568" y="3804774"/>
            <a:ext cx="233337" cy="362163"/>
            <a:chOff x="5346568" y="3804774"/>
            <a:chExt cx="233337" cy="362163"/>
          </a:xfrm>
        </p:grpSpPr>
        <p:sp>
          <p:nvSpPr>
            <p:cNvPr id="8043" name="Google Shape;8043;p67"/>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7"/>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7"/>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7"/>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7"/>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7"/>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7"/>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7"/>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7"/>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7"/>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7"/>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7"/>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7"/>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7"/>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7"/>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7"/>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7"/>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7"/>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7"/>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67"/>
          <p:cNvGrpSpPr/>
          <p:nvPr/>
        </p:nvGrpSpPr>
        <p:grpSpPr>
          <a:xfrm>
            <a:off x="6704985" y="3805141"/>
            <a:ext cx="209967" cy="361639"/>
            <a:chOff x="6704985" y="3805141"/>
            <a:chExt cx="209967" cy="361639"/>
          </a:xfrm>
        </p:grpSpPr>
        <p:sp>
          <p:nvSpPr>
            <p:cNvPr id="8063" name="Google Shape;8063;p67"/>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7"/>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7"/>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7"/>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7"/>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7"/>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7"/>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7"/>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7"/>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7"/>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7"/>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7"/>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67"/>
          <p:cNvGrpSpPr/>
          <p:nvPr/>
        </p:nvGrpSpPr>
        <p:grpSpPr>
          <a:xfrm>
            <a:off x="7513884" y="2448269"/>
            <a:ext cx="363184" cy="338792"/>
            <a:chOff x="7513884" y="2448269"/>
            <a:chExt cx="363184" cy="338792"/>
          </a:xfrm>
        </p:grpSpPr>
        <p:sp>
          <p:nvSpPr>
            <p:cNvPr id="8076" name="Google Shape;8076;p67"/>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7"/>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7"/>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7"/>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7"/>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7"/>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67"/>
          <p:cNvGrpSpPr/>
          <p:nvPr/>
        </p:nvGrpSpPr>
        <p:grpSpPr>
          <a:xfrm>
            <a:off x="5777767" y="3804826"/>
            <a:ext cx="258699" cy="362136"/>
            <a:chOff x="5777767" y="3804826"/>
            <a:chExt cx="258699" cy="362136"/>
          </a:xfrm>
        </p:grpSpPr>
        <p:sp>
          <p:nvSpPr>
            <p:cNvPr id="8083" name="Google Shape;8083;p67"/>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7"/>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7"/>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67"/>
          <p:cNvGrpSpPr/>
          <p:nvPr/>
        </p:nvGrpSpPr>
        <p:grpSpPr>
          <a:xfrm>
            <a:off x="7953101" y="2436584"/>
            <a:ext cx="361691" cy="362163"/>
            <a:chOff x="7953101" y="2436584"/>
            <a:chExt cx="361691" cy="362163"/>
          </a:xfrm>
        </p:grpSpPr>
        <p:sp>
          <p:nvSpPr>
            <p:cNvPr id="8087" name="Google Shape;8087;p67"/>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7"/>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7"/>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7"/>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7"/>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7"/>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7"/>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7"/>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7"/>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67"/>
          <p:cNvGrpSpPr/>
          <p:nvPr/>
        </p:nvGrpSpPr>
        <p:grpSpPr>
          <a:xfrm>
            <a:off x="4859353" y="3355130"/>
            <a:ext cx="373481" cy="362267"/>
            <a:chOff x="4859353" y="3355130"/>
            <a:chExt cx="373481" cy="362267"/>
          </a:xfrm>
        </p:grpSpPr>
        <p:sp>
          <p:nvSpPr>
            <p:cNvPr id="8097" name="Google Shape;8097;p67"/>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7"/>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7"/>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7"/>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7"/>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7"/>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7"/>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7"/>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7"/>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7"/>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7"/>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7"/>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7"/>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7"/>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67"/>
          <p:cNvGrpSpPr/>
          <p:nvPr/>
        </p:nvGrpSpPr>
        <p:grpSpPr>
          <a:xfrm>
            <a:off x="6637678" y="1500982"/>
            <a:ext cx="378721" cy="362005"/>
            <a:chOff x="6637678" y="1500982"/>
            <a:chExt cx="378721" cy="362005"/>
          </a:xfrm>
        </p:grpSpPr>
        <p:sp>
          <p:nvSpPr>
            <p:cNvPr id="8112" name="Google Shape;8112;p67"/>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7"/>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7"/>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7"/>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7"/>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7"/>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7"/>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7"/>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7"/>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7"/>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7"/>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7"/>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7"/>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7"/>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7"/>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67"/>
          <p:cNvGrpSpPr/>
          <p:nvPr/>
        </p:nvGrpSpPr>
        <p:grpSpPr>
          <a:xfrm>
            <a:off x="5827993" y="3355496"/>
            <a:ext cx="223041" cy="362163"/>
            <a:chOff x="5827993" y="3355496"/>
            <a:chExt cx="223041" cy="362163"/>
          </a:xfrm>
        </p:grpSpPr>
        <p:sp>
          <p:nvSpPr>
            <p:cNvPr id="8129" name="Google Shape;8129;p67"/>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7"/>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7"/>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7"/>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7"/>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7"/>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7"/>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7"/>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7"/>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7"/>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7"/>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7"/>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7"/>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7"/>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7"/>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67"/>
          <p:cNvGrpSpPr/>
          <p:nvPr/>
        </p:nvGrpSpPr>
        <p:grpSpPr>
          <a:xfrm>
            <a:off x="7528713" y="1500641"/>
            <a:ext cx="370520" cy="361586"/>
            <a:chOff x="7528713" y="1500641"/>
            <a:chExt cx="370520" cy="361586"/>
          </a:xfrm>
        </p:grpSpPr>
        <p:sp>
          <p:nvSpPr>
            <p:cNvPr id="8145" name="Google Shape;8145;p67"/>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7"/>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7"/>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7"/>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7"/>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67"/>
          <p:cNvGrpSpPr/>
          <p:nvPr/>
        </p:nvGrpSpPr>
        <p:grpSpPr>
          <a:xfrm>
            <a:off x="5317198" y="3355496"/>
            <a:ext cx="367429" cy="362163"/>
            <a:chOff x="5317198" y="3355496"/>
            <a:chExt cx="367429" cy="362163"/>
          </a:xfrm>
        </p:grpSpPr>
        <p:sp>
          <p:nvSpPr>
            <p:cNvPr id="8153" name="Google Shape;8153;p67"/>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7"/>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7"/>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7"/>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7"/>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7"/>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7"/>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7"/>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7"/>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7"/>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7"/>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7"/>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7"/>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67"/>
          <p:cNvGrpSpPr/>
          <p:nvPr/>
        </p:nvGrpSpPr>
        <p:grpSpPr>
          <a:xfrm>
            <a:off x="5302971" y="1500563"/>
            <a:ext cx="383175" cy="362241"/>
            <a:chOff x="5302971" y="1500563"/>
            <a:chExt cx="383175" cy="362241"/>
          </a:xfrm>
        </p:grpSpPr>
        <p:sp>
          <p:nvSpPr>
            <p:cNvPr id="8170" name="Google Shape;8170;p67"/>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7"/>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67"/>
          <p:cNvGrpSpPr/>
          <p:nvPr/>
        </p:nvGrpSpPr>
        <p:grpSpPr>
          <a:xfrm>
            <a:off x="6202705" y="1525453"/>
            <a:ext cx="364180" cy="312461"/>
            <a:chOff x="6202705" y="1525453"/>
            <a:chExt cx="364180" cy="312461"/>
          </a:xfrm>
        </p:grpSpPr>
        <p:sp>
          <p:nvSpPr>
            <p:cNvPr id="8173" name="Google Shape;8173;p67"/>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7"/>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7"/>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7"/>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7"/>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7"/>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7"/>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67"/>
          <p:cNvGrpSpPr/>
          <p:nvPr/>
        </p:nvGrpSpPr>
        <p:grpSpPr>
          <a:xfrm>
            <a:off x="7087217" y="1503602"/>
            <a:ext cx="362398" cy="356163"/>
            <a:chOff x="7087217" y="1503602"/>
            <a:chExt cx="362398" cy="356163"/>
          </a:xfrm>
        </p:grpSpPr>
        <p:sp>
          <p:nvSpPr>
            <p:cNvPr id="8181" name="Google Shape;8181;p67"/>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7"/>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7"/>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7"/>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7"/>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7"/>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7"/>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7"/>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7"/>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7"/>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7"/>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7"/>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7"/>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7"/>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7"/>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7"/>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7"/>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7"/>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7"/>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7"/>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67"/>
          <p:cNvGrpSpPr/>
          <p:nvPr/>
        </p:nvGrpSpPr>
        <p:grpSpPr>
          <a:xfrm>
            <a:off x="7968952" y="1500877"/>
            <a:ext cx="378747" cy="361455"/>
            <a:chOff x="7968952" y="1500877"/>
            <a:chExt cx="378747" cy="361455"/>
          </a:xfrm>
        </p:grpSpPr>
        <p:sp>
          <p:nvSpPr>
            <p:cNvPr id="8203" name="Google Shape;8203;p67"/>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7"/>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7"/>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7"/>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7"/>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7"/>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7"/>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7"/>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7"/>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7"/>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7"/>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7"/>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7"/>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7"/>
          <p:cNvGrpSpPr/>
          <p:nvPr/>
        </p:nvGrpSpPr>
        <p:grpSpPr>
          <a:xfrm>
            <a:off x="5761445" y="1541723"/>
            <a:ext cx="362163" cy="279737"/>
            <a:chOff x="5761445" y="1541723"/>
            <a:chExt cx="362163" cy="279737"/>
          </a:xfrm>
        </p:grpSpPr>
        <p:sp>
          <p:nvSpPr>
            <p:cNvPr id="8219" name="Google Shape;8219;p67"/>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7"/>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7"/>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7"/>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7"/>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67"/>
          <p:cNvGrpSpPr/>
          <p:nvPr/>
        </p:nvGrpSpPr>
        <p:grpSpPr>
          <a:xfrm>
            <a:off x="6204958" y="3355575"/>
            <a:ext cx="358390" cy="362320"/>
            <a:chOff x="6204958" y="3355575"/>
            <a:chExt cx="358390" cy="362320"/>
          </a:xfrm>
        </p:grpSpPr>
        <p:sp>
          <p:nvSpPr>
            <p:cNvPr id="8226" name="Google Shape;8226;p67"/>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7"/>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7"/>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7"/>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7"/>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7"/>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7"/>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7"/>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7"/>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7"/>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7"/>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7"/>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7"/>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7"/>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7"/>
          <p:cNvGrpSpPr/>
          <p:nvPr/>
        </p:nvGrpSpPr>
        <p:grpSpPr>
          <a:xfrm>
            <a:off x="4939970" y="1499855"/>
            <a:ext cx="242979" cy="362660"/>
            <a:chOff x="4939970" y="1499855"/>
            <a:chExt cx="242979" cy="362660"/>
          </a:xfrm>
        </p:grpSpPr>
        <p:sp>
          <p:nvSpPr>
            <p:cNvPr id="8243" name="Google Shape;8243;p67"/>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7"/>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7"/>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7"/>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67"/>
          <p:cNvGrpSpPr/>
          <p:nvPr/>
        </p:nvGrpSpPr>
        <p:grpSpPr>
          <a:xfrm>
            <a:off x="8023448" y="3355496"/>
            <a:ext cx="284322" cy="362163"/>
            <a:chOff x="8023448" y="3355496"/>
            <a:chExt cx="284322" cy="362163"/>
          </a:xfrm>
        </p:grpSpPr>
        <p:sp>
          <p:nvSpPr>
            <p:cNvPr id="8250" name="Google Shape;8250;p67"/>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7"/>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7"/>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7"/>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7"/>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7"/>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7"/>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67"/>
          <p:cNvGrpSpPr/>
          <p:nvPr/>
        </p:nvGrpSpPr>
        <p:grpSpPr>
          <a:xfrm>
            <a:off x="6644201" y="3355496"/>
            <a:ext cx="366695" cy="361979"/>
            <a:chOff x="6644201" y="3355496"/>
            <a:chExt cx="366695" cy="361979"/>
          </a:xfrm>
        </p:grpSpPr>
        <p:sp>
          <p:nvSpPr>
            <p:cNvPr id="8260" name="Google Shape;8260;p67"/>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7"/>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7"/>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7"/>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7"/>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7"/>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7"/>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7"/>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7"/>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7"/>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7"/>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7"/>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7"/>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7"/>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7"/>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7"/>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7"/>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7"/>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7"/>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7"/>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7"/>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7"/>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67"/>
          <p:cNvGrpSpPr/>
          <p:nvPr/>
        </p:nvGrpSpPr>
        <p:grpSpPr>
          <a:xfrm>
            <a:off x="7955145" y="2019192"/>
            <a:ext cx="365176" cy="271013"/>
            <a:chOff x="7955145" y="2019192"/>
            <a:chExt cx="365176" cy="271013"/>
          </a:xfrm>
        </p:grpSpPr>
        <p:sp>
          <p:nvSpPr>
            <p:cNvPr id="8283" name="Google Shape;8283;p67"/>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7"/>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7"/>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7"/>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7"/>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7"/>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67"/>
          <p:cNvGrpSpPr/>
          <p:nvPr/>
        </p:nvGrpSpPr>
        <p:grpSpPr>
          <a:xfrm>
            <a:off x="7518155" y="2009471"/>
            <a:ext cx="361927" cy="290270"/>
            <a:chOff x="7518155" y="2009471"/>
            <a:chExt cx="361927" cy="290270"/>
          </a:xfrm>
        </p:grpSpPr>
        <p:sp>
          <p:nvSpPr>
            <p:cNvPr id="8290" name="Google Shape;8290;p67"/>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7"/>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7"/>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7"/>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7"/>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7"/>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7"/>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7"/>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7"/>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7"/>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7"/>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7"/>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7"/>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67"/>
          <p:cNvGrpSpPr/>
          <p:nvPr/>
        </p:nvGrpSpPr>
        <p:grpSpPr>
          <a:xfrm>
            <a:off x="7079672" y="1991053"/>
            <a:ext cx="362163" cy="327264"/>
            <a:chOff x="7079672" y="1991053"/>
            <a:chExt cx="362163" cy="327264"/>
          </a:xfrm>
        </p:grpSpPr>
        <p:sp>
          <p:nvSpPr>
            <p:cNvPr id="8304" name="Google Shape;8304;p67"/>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7"/>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7"/>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7"/>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7"/>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7"/>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7"/>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7"/>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7"/>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7"/>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7"/>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67"/>
          <p:cNvGrpSpPr/>
          <p:nvPr/>
        </p:nvGrpSpPr>
        <p:grpSpPr>
          <a:xfrm>
            <a:off x="6641188" y="2035514"/>
            <a:ext cx="361901" cy="238132"/>
            <a:chOff x="6641188" y="2035514"/>
            <a:chExt cx="361901" cy="238132"/>
          </a:xfrm>
        </p:grpSpPr>
        <p:sp>
          <p:nvSpPr>
            <p:cNvPr id="8321" name="Google Shape;8321;p67"/>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7"/>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7"/>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7"/>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7"/>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7"/>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7"/>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7"/>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7"/>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7"/>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7"/>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7"/>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7"/>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7"/>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7"/>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7"/>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67"/>
          <p:cNvGrpSpPr/>
          <p:nvPr/>
        </p:nvGrpSpPr>
        <p:grpSpPr>
          <a:xfrm>
            <a:off x="6202443" y="1986677"/>
            <a:ext cx="362425" cy="335884"/>
            <a:chOff x="6202443" y="1986677"/>
            <a:chExt cx="362425" cy="335884"/>
          </a:xfrm>
        </p:grpSpPr>
        <p:sp>
          <p:nvSpPr>
            <p:cNvPr id="8341" name="Google Shape;8341;p67"/>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7"/>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7"/>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7"/>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7"/>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7"/>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7"/>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7"/>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7"/>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7"/>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7"/>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7"/>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67"/>
          <p:cNvGrpSpPr/>
          <p:nvPr/>
        </p:nvGrpSpPr>
        <p:grpSpPr>
          <a:xfrm>
            <a:off x="5764222" y="2016598"/>
            <a:ext cx="374293" cy="276069"/>
            <a:chOff x="5764222" y="2016598"/>
            <a:chExt cx="374293" cy="276069"/>
          </a:xfrm>
        </p:grpSpPr>
        <p:sp>
          <p:nvSpPr>
            <p:cNvPr id="8362" name="Google Shape;8362;p67"/>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7"/>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7"/>
          <p:cNvGrpSpPr/>
          <p:nvPr/>
        </p:nvGrpSpPr>
        <p:grpSpPr>
          <a:xfrm>
            <a:off x="5325477" y="2016441"/>
            <a:ext cx="361927" cy="276515"/>
            <a:chOff x="5325477" y="2016441"/>
            <a:chExt cx="361927" cy="276515"/>
          </a:xfrm>
        </p:grpSpPr>
        <p:sp>
          <p:nvSpPr>
            <p:cNvPr id="8374" name="Google Shape;8374;p67"/>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7"/>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7"/>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7"/>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7"/>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7"/>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7"/>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7"/>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7"/>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7"/>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7"/>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7"/>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7"/>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7"/>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67"/>
          <p:cNvGrpSpPr/>
          <p:nvPr/>
        </p:nvGrpSpPr>
        <p:grpSpPr>
          <a:xfrm>
            <a:off x="4870671" y="2017200"/>
            <a:ext cx="364180" cy="274812"/>
            <a:chOff x="4870671" y="2017200"/>
            <a:chExt cx="364180" cy="274812"/>
          </a:xfrm>
        </p:grpSpPr>
        <p:sp>
          <p:nvSpPr>
            <p:cNvPr id="8395" name="Google Shape;8395;p67"/>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7"/>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7"/>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7"/>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7"/>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7"/>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7"/>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67"/>
          <p:cNvGrpSpPr/>
          <p:nvPr/>
        </p:nvGrpSpPr>
        <p:grpSpPr>
          <a:xfrm>
            <a:off x="7144726" y="3355496"/>
            <a:ext cx="260690" cy="362032"/>
            <a:chOff x="7144726" y="3355496"/>
            <a:chExt cx="260690" cy="362032"/>
          </a:xfrm>
        </p:grpSpPr>
        <p:sp>
          <p:nvSpPr>
            <p:cNvPr id="8409" name="Google Shape;8409;p67"/>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7"/>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7"/>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7"/>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67"/>
          <p:cNvGrpSpPr/>
          <p:nvPr/>
        </p:nvGrpSpPr>
        <p:grpSpPr>
          <a:xfrm>
            <a:off x="6705719" y="4278051"/>
            <a:ext cx="261712" cy="361770"/>
            <a:chOff x="6705719" y="4278051"/>
            <a:chExt cx="261712" cy="361770"/>
          </a:xfrm>
        </p:grpSpPr>
        <p:sp>
          <p:nvSpPr>
            <p:cNvPr id="8416" name="Google Shape;8416;p67"/>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7"/>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7"/>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7"/>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7"/>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7"/>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7"/>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7"/>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7"/>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7"/>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7"/>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7"/>
          <p:cNvGrpSpPr/>
          <p:nvPr/>
        </p:nvGrpSpPr>
        <p:grpSpPr>
          <a:xfrm>
            <a:off x="5750650" y="2891652"/>
            <a:ext cx="320216" cy="361403"/>
            <a:chOff x="5750650" y="2891652"/>
            <a:chExt cx="320216" cy="361403"/>
          </a:xfrm>
        </p:grpSpPr>
        <p:sp>
          <p:nvSpPr>
            <p:cNvPr id="8432" name="Google Shape;8432;p67"/>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7"/>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7"/>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7"/>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7"/>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7"/>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7"/>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7"/>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7"/>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7"/>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7"/>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7"/>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7"/>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7"/>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7"/>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67"/>
          <p:cNvGrpSpPr/>
          <p:nvPr/>
        </p:nvGrpSpPr>
        <p:grpSpPr>
          <a:xfrm>
            <a:off x="6658009" y="2891390"/>
            <a:ext cx="315972" cy="361927"/>
            <a:chOff x="6658009" y="2891390"/>
            <a:chExt cx="315972" cy="361927"/>
          </a:xfrm>
        </p:grpSpPr>
        <p:sp>
          <p:nvSpPr>
            <p:cNvPr id="8448" name="Google Shape;8448;p67"/>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7"/>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7"/>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7"/>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7"/>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7"/>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7"/>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7"/>
          <p:cNvGrpSpPr/>
          <p:nvPr/>
        </p:nvGrpSpPr>
        <p:grpSpPr>
          <a:xfrm>
            <a:off x="6203465" y="2891206"/>
            <a:ext cx="320478" cy="362110"/>
            <a:chOff x="6203465" y="2891206"/>
            <a:chExt cx="320478" cy="362110"/>
          </a:xfrm>
        </p:grpSpPr>
        <p:sp>
          <p:nvSpPr>
            <p:cNvPr id="8456" name="Google Shape;8456;p67"/>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7"/>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7"/>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7"/>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7"/>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67"/>
          <p:cNvGrpSpPr/>
          <p:nvPr/>
        </p:nvGrpSpPr>
        <p:grpSpPr>
          <a:xfrm>
            <a:off x="7567280" y="2891259"/>
            <a:ext cx="307116" cy="362294"/>
            <a:chOff x="7567280" y="2891259"/>
            <a:chExt cx="307116" cy="362294"/>
          </a:xfrm>
        </p:grpSpPr>
        <p:sp>
          <p:nvSpPr>
            <p:cNvPr id="8462" name="Google Shape;8462;p67"/>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7"/>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7"/>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7"/>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7"/>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7"/>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7"/>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7"/>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7"/>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67"/>
          <p:cNvGrpSpPr/>
          <p:nvPr/>
        </p:nvGrpSpPr>
        <p:grpSpPr>
          <a:xfrm>
            <a:off x="7112579" y="2891521"/>
            <a:ext cx="338556" cy="361534"/>
            <a:chOff x="7112579" y="2891521"/>
            <a:chExt cx="338556" cy="361534"/>
          </a:xfrm>
        </p:grpSpPr>
        <p:sp>
          <p:nvSpPr>
            <p:cNvPr id="8475" name="Google Shape;8475;p67"/>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67"/>
          <p:cNvGrpSpPr/>
          <p:nvPr/>
        </p:nvGrpSpPr>
        <p:grpSpPr>
          <a:xfrm>
            <a:off x="7155259" y="3805036"/>
            <a:ext cx="207478" cy="361272"/>
            <a:chOff x="7155259" y="3805036"/>
            <a:chExt cx="207478" cy="361272"/>
          </a:xfrm>
        </p:grpSpPr>
        <p:sp>
          <p:nvSpPr>
            <p:cNvPr id="8478" name="Google Shape;8478;p67"/>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7"/>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7"/>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7"/>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7"/>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7"/>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7"/>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7"/>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7"/>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7"/>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7"/>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7"/>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67"/>
          <p:cNvGrpSpPr/>
          <p:nvPr/>
        </p:nvGrpSpPr>
        <p:grpSpPr>
          <a:xfrm>
            <a:off x="4915368" y="2891390"/>
            <a:ext cx="182850" cy="361927"/>
            <a:chOff x="4915368" y="2891390"/>
            <a:chExt cx="182850" cy="361927"/>
          </a:xfrm>
        </p:grpSpPr>
        <p:sp>
          <p:nvSpPr>
            <p:cNvPr id="8491" name="Google Shape;8491;p67"/>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7"/>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7"/>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7"/>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7"/>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7"/>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7"/>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7"/>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7"/>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7"/>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7"/>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7"/>
          <p:cNvGrpSpPr/>
          <p:nvPr/>
        </p:nvGrpSpPr>
        <p:grpSpPr>
          <a:xfrm>
            <a:off x="8028714" y="2891652"/>
            <a:ext cx="289589" cy="361403"/>
            <a:chOff x="8028714" y="2891652"/>
            <a:chExt cx="289589" cy="361403"/>
          </a:xfrm>
        </p:grpSpPr>
        <p:sp>
          <p:nvSpPr>
            <p:cNvPr id="8503" name="Google Shape;8503;p67"/>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7"/>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7"/>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7"/>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7"/>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7"/>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7"/>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7"/>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7"/>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7"/>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7"/>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7"/>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7"/>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7"/>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7"/>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7"/>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7"/>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7"/>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7"/>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7"/>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67"/>
          <p:cNvGrpSpPr/>
          <p:nvPr/>
        </p:nvGrpSpPr>
        <p:grpSpPr>
          <a:xfrm>
            <a:off x="7551822" y="3804774"/>
            <a:ext cx="293335" cy="361927"/>
            <a:chOff x="7551822" y="3804774"/>
            <a:chExt cx="293335" cy="361927"/>
          </a:xfrm>
        </p:grpSpPr>
        <p:sp>
          <p:nvSpPr>
            <p:cNvPr id="8524" name="Google Shape;8524;p67"/>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7"/>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7"/>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7"/>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7"/>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7"/>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7"/>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7"/>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7"/>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7"/>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67"/>
          <p:cNvGrpSpPr/>
          <p:nvPr/>
        </p:nvGrpSpPr>
        <p:grpSpPr>
          <a:xfrm>
            <a:off x="6263725" y="4277658"/>
            <a:ext cx="210491" cy="362163"/>
            <a:chOff x="6263725" y="4277658"/>
            <a:chExt cx="210491" cy="362163"/>
          </a:xfrm>
        </p:grpSpPr>
        <p:sp>
          <p:nvSpPr>
            <p:cNvPr id="8536" name="Google Shape;8536;p67"/>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7"/>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7"/>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7"/>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7"/>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7"/>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7"/>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7"/>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7"/>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7"/>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7"/>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7"/>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7"/>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67"/>
          <p:cNvGrpSpPr/>
          <p:nvPr/>
        </p:nvGrpSpPr>
        <p:grpSpPr>
          <a:xfrm>
            <a:off x="7987790" y="3804695"/>
            <a:ext cx="336303" cy="362005"/>
            <a:chOff x="7987790" y="3804695"/>
            <a:chExt cx="336303" cy="362005"/>
          </a:xfrm>
        </p:grpSpPr>
        <p:sp>
          <p:nvSpPr>
            <p:cNvPr id="8552" name="Google Shape;8552;p67"/>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7"/>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7"/>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7"/>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7"/>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7"/>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7"/>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7"/>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7"/>
          <p:cNvGrpSpPr/>
          <p:nvPr/>
        </p:nvGrpSpPr>
        <p:grpSpPr>
          <a:xfrm>
            <a:off x="5273444" y="2891285"/>
            <a:ext cx="371123" cy="362267"/>
            <a:chOff x="5273444" y="2891285"/>
            <a:chExt cx="371123" cy="362267"/>
          </a:xfrm>
        </p:grpSpPr>
        <p:sp>
          <p:nvSpPr>
            <p:cNvPr id="8563" name="Google Shape;8563;p67"/>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7"/>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7"/>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7"/>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7"/>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7"/>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7"/>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7"/>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7"/>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7"/>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7"/>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7"/>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7"/>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7"/>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67"/>
          <p:cNvGrpSpPr/>
          <p:nvPr/>
        </p:nvGrpSpPr>
        <p:grpSpPr>
          <a:xfrm>
            <a:off x="7630397" y="3358399"/>
            <a:ext cx="214759" cy="357030"/>
            <a:chOff x="2235125" y="238075"/>
            <a:chExt cx="3144350" cy="5227375"/>
          </a:xfrm>
        </p:grpSpPr>
        <p:sp>
          <p:nvSpPr>
            <p:cNvPr id="8578" name="Google Shape;8578;p67"/>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7"/>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7"/>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7"/>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7"/>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7"/>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7"/>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7"/>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7"/>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67"/>
          <p:cNvGrpSpPr/>
          <p:nvPr/>
        </p:nvGrpSpPr>
        <p:grpSpPr>
          <a:xfrm>
            <a:off x="2810729" y="4267107"/>
            <a:ext cx="342496" cy="351944"/>
            <a:chOff x="2810729" y="4267107"/>
            <a:chExt cx="342496" cy="351944"/>
          </a:xfrm>
        </p:grpSpPr>
        <p:sp>
          <p:nvSpPr>
            <p:cNvPr id="8588" name="Google Shape;8588;p67"/>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7"/>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7"/>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7"/>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7"/>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7"/>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7"/>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7"/>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7"/>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7"/>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7"/>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7"/>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7"/>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7"/>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7"/>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7"/>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7"/>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7"/>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7"/>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7"/>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7"/>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7"/>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7"/>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7"/>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7"/>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7"/>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7"/>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7"/>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7"/>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7"/>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67"/>
          <p:cNvGrpSpPr/>
          <p:nvPr/>
        </p:nvGrpSpPr>
        <p:grpSpPr>
          <a:xfrm>
            <a:off x="1779168" y="3805625"/>
            <a:ext cx="282381" cy="343454"/>
            <a:chOff x="1779168" y="3805625"/>
            <a:chExt cx="282381" cy="343454"/>
          </a:xfrm>
        </p:grpSpPr>
        <p:sp>
          <p:nvSpPr>
            <p:cNvPr id="8619" name="Google Shape;8619;p67"/>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7"/>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7"/>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7"/>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7"/>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7"/>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7"/>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7"/>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7"/>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7"/>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7"/>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7"/>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7"/>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7"/>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7"/>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7"/>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7"/>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7"/>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7"/>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7"/>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7"/>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7"/>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7"/>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7"/>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7"/>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7"/>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7"/>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7"/>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7"/>
          <p:cNvGrpSpPr/>
          <p:nvPr/>
        </p:nvGrpSpPr>
        <p:grpSpPr>
          <a:xfrm>
            <a:off x="2593522" y="2407029"/>
            <a:ext cx="391606" cy="364535"/>
            <a:chOff x="2593522" y="2407029"/>
            <a:chExt cx="391606" cy="364535"/>
          </a:xfrm>
        </p:grpSpPr>
        <p:sp>
          <p:nvSpPr>
            <p:cNvPr id="8648" name="Google Shape;8648;p67"/>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7"/>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7"/>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7"/>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7"/>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7"/>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7"/>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7"/>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7"/>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7"/>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7"/>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7"/>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7"/>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7"/>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7"/>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7"/>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7"/>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7"/>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7"/>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7"/>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7"/>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7"/>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7"/>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7"/>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7"/>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7"/>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7"/>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7"/>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7"/>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7"/>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7"/>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7"/>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7"/>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7"/>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7"/>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7"/>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7"/>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7"/>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7"/>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67"/>
          <p:cNvGrpSpPr/>
          <p:nvPr/>
        </p:nvGrpSpPr>
        <p:grpSpPr>
          <a:xfrm>
            <a:off x="3955047" y="2432242"/>
            <a:ext cx="322912" cy="334396"/>
            <a:chOff x="3955047" y="2432242"/>
            <a:chExt cx="322912" cy="334396"/>
          </a:xfrm>
        </p:grpSpPr>
        <p:sp>
          <p:nvSpPr>
            <p:cNvPr id="8688" name="Google Shape;8688;p67"/>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7"/>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7"/>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7"/>
          <p:cNvGrpSpPr/>
          <p:nvPr/>
        </p:nvGrpSpPr>
        <p:grpSpPr>
          <a:xfrm>
            <a:off x="1802465" y="1962854"/>
            <a:ext cx="265373" cy="351944"/>
            <a:chOff x="1802465" y="1962854"/>
            <a:chExt cx="265373" cy="351944"/>
          </a:xfrm>
        </p:grpSpPr>
        <p:sp>
          <p:nvSpPr>
            <p:cNvPr id="8692" name="Google Shape;8692;p67"/>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7"/>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7"/>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7"/>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7"/>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7"/>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7"/>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67"/>
          <p:cNvGrpSpPr/>
          <p:nvPr/>
        </p:nvGrpSpPr>
        <p:grpSpPr>
          <a:xfrm>
            <a:off x="3512070" y="1956222"/>
            <a:ext cx="373983" cy="363622"/>
            <a:chOff x="3512070" y="1956222"/>
            <a:chExt cx="373983" cy="363622"/>
          </a:xfrm>
        </p:grpSpPr>
        <p:sp>
          <p:nvSpPr>
            <p:cNvPr id="8700" name="Google Shape;8700;p67"/>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7"/>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7"/>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7"/>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7"/>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7"/>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7"/>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7"/>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7"/>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7"/>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7"/>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7"/>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7"/>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7"/>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7"/>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7"/>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7"/>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67"/>
          <p:cNvGrpSpPr/>
          <p:nvPr/>
        </p:nvGrpSpPr>
        <p:grpSpPr>
          <a:xfrm>
            <a:off x="842683" y="2394751"/>
            <a:ext cx="345640" cy="356660"/>
            <a:chOff x="842683" y="2394751"/>
            <a:chExt cx="345640" cy="356660"/>
          </a:xfrm>
        </p:grpSpPr>
        <p:sp>
          <p:nvSpPr>
            <p:cNvPr id="8718" name="Google Shape;8718;p67"/>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7"/>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7"/>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7"/>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7"/>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7"/>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7"/>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7"/>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7"/>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7"/>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7"/>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7"/>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7"/>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7"/>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7"/>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7"/>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67"/>
          <p:cNvGrpSpPr/>
          <p:nvPr/>
        </p:nvGrpSpPr>
        <p:grpSpPr>
          <a:xfrm>
            <a:off x="1290615" y="2399467"/>
            <a:ext cx="336836" cy="342511"/>
            <a:chOff x="1290615" y="2399467"/>
            <a:chExt cx="336836" cy="342511"/>
          </a:xfrm>
        </p:grpSpPr>
        <p:sp>
          <p:nvSpPr>
            <p:cNvPr id="8735" name="Google Shape;8735;p67"/>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7"/>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7"/>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7"/>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7"/>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7"/>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7"/>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7"/>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7"/>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7"/>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7"/>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7"/>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7"/>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7"/>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7"/>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7"/>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7"/>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7"/>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7"/>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7"/>
          <p:cNvGrpSpPr/>
          <p:nvPr/>
        </p:nvGrpSpPr>
        <p:grpSpPr>
          <a:xfrm>
            <a:off x="1748310" y="2408601"/>
            <a:ext cx="308508" cy="333378"/>
            <a:chOff x="1748310" y="2408601"/>
            <a:chExt cx="308508" cy="333378"/>
          </a:xfrm>
        </p:grpSpPr>
        <p:sp>
          <p:nvSpPr>
            <p:cNvPr id="8755" name="Google Shape;8755;p67"/>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7"/>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7"/>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7"/>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7"/>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7"/>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7"/>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7"/>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67"/>
          <p:cNvGrpSpPr/>
          <p:nvPr/>
        </p:nvGrpSpPr>
        <p:grpSpPr>
          <a:xfrm>
            <a:off x="3044614" y="2418033"/>
            <a:ext cx="376184" cy="315141"/>
            <a:chOff x="3044614" y="2418033"/>
            <a:chExt cx="376184" cy="315141"/>
          </a:xfrm>
        </p:grpSpPr>
        <p:sp>
          <p:nvSpPr>
            <p:cNvPr id="8764" name="Google Shape;8764;p67"/>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7"/>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7"/>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7"/>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7"/>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7"/>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7"/>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7"/>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7"/>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67"/>
          <p:cNvGrpSpPr/>
          <p:nvPr/>
        </p:nvGrpSpPr>
        <p:grpSpPr>
          <a:xfrm>
            <a:off x="3943638" y="3815072"/>
            <a:ext cx="357933" cy="342676"/>
            <a:chOff x="3943638" y="3815072"/>
            <a:chExt cx="357933" cy="342676"/>
          </a:xfrm>
        </p:grpSpPr>
        <p:sp>
          <p:nvSpPr>
            <p:cNvPr id="8774" name="Google Shape;8774;p67"/>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7"/>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7"/>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7"/>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7"/>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7"/>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7"/>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7"/>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7"/>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7"/>
          <p:cNvGrpSpPr/>
          <p:nvPr/>
        </p:nvGrpSpPr>
        <p:grpSpPr>
          <a:xfrm>
            <a:off x="3508282" y="3810341"/>
            <a:ext cx="351644" cy="351959"/>
            <a:chOff x="3508282" y="3810341"/>
            <a:chExt cx="351644" cy="351959"/>
          </a:xfrm>
        </p:grpSpPr>
        <p:sp>
          <p:nvSpPr>
            <p:cNvPr id="8784" name="Google Shape;8784;p67"/>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7"/>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7"/>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7"/>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7"/>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7"/>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7"/>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7"/>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7"/>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7"/>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7"/>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7"/>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7"/>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7"/>
          <p:cNvGrpSpPr/>
          <p:nvPr/>
        </p:nvGrpSpPr>
        <p:grpSpPr>
          <a:xfrm>
            <a:off x="2224585" y="1962854"/>
            <a:ext cx="303163" cy="351809"/>
            <a:chOff x="2224585" y="1962854"/>
            <a:chExt cx="303163" cy="351809"/>
          </a:xfrm>
        </p:grpSpPr>
        <p:sp>
          <p:nvSpPr>
            <p:cNvPr id="8798" name="Google Shape;8798;p67"/>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7"/>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7"/>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7"/>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7"/>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7"/>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7"/>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7"/>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7"/>
          <p:cNvGrpSpPr/>
          <p:nvPr/>
        </p:nvGrpSpPr>
        <p:grpSpPr>
          <a:xfrm>
            <a:off x="2622794" y="1990868"/>
            <a:ext cx="389090" cy="296231"/>
            <a:chOff x="2622794" y="1990868"/>
            <a:chExt cx="389090" cy="296231"/>
          </a:xfrm>
        </p:grpSpPr>
        <p:sp>
          <p:nvSpPr>
            <p:cNvPr id="8807" name="Google Shape;8807;p67"/>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7"/>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7"/>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7"/>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7"/>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7"/>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7"/>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7"/>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7"/>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7"/>
          <p:cNvGrpSpPr/>
          <p:nvPr/>
        </p:nvGrpSpPr>
        <p:grpSpPr>
          <a:xfrm>
            <a:off x="3977326" y="1952149"/>
            <a:ext cx="327074" cy="375241"/>
            <a:chOff x="3977326" y="1952149"/>
            <a:chExt cx="327074" cy="375241"/>
          </a:xfrm>
        </p:grpSpPr>
        <p:sp>
          <p:nvSpPr>
            <p:cNvPr id="8817" name="Google Shape;8817;p67"/>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7"/>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7"/>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7"/>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7"/>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7"/>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7"/>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7"/>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7"/>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7"/>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7"/>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7"/>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7"/>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7"/>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7"/>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7"/>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7"/>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67"/>
          <p:cNvGrpSpPr/>
          <p:nvPr/>
        </p:nvGrpSpPr>
        <p:grpSpPr>
          <a:xfrm>
            <a:off x="1341612" y="3340055"/>
            <a:ext cx="259399" cy="370524"/>
            <a:chOff x="1341612" y="3340055"/>
            <a:chExt cx="259399" cy="370524"/>
          </a:xfrm>
        </p:grpSpPr>
        <p:sp>
          <p:nvSpPr>
            <p:cNvPr id="8835" name="Google Shape;8835;p67"/>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7"/>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7"/>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7"/>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7"/>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7"/>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7"/>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7"/>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7"/>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7"/>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7"/>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7"/>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7"/>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7"/>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7"/>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7"/>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7"/>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7"/>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7"/>
          <p:cNvGrpSpPr/>
          <p:nvPr/>
        </p:nvGrpSpPr>
        <p:grpSpPr>
          <a:xfrm>
            <a:off x="2179892" y="3844972"/>
            <a:ext cx="351629" cy="282381"/>
            <a:chOff x="2179892" y="3844972"/>
            <a:chExt cx="351629" cy="282381"/>
          </a:xfrm>
        </p:grpSpPr>
        <p:sp>
          <p:nvSpPr>
            <p:cNvPr id="8854" name="Google Shape;8854;p67"/>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7"/>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7"/>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7"/>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7"/>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7"/>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7"/>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7"/>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7"/>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7"/>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7"/>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7"/>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7"/>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7"/>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7"/>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7"/>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7"/>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7"/>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7"/>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7"/>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67"/>
          <p:cNvGrpSpPr/>
          <p:nvPr/>
        </p:nvGrpSpPr>
        <p:grpSpPr>
          <a:xfrm>
            <a:off x="3131170" y="3816884"/>
            <a:ext cx="220051" cy="338169"/>
            <a:chOff x="3131170" y="3816884"/>
            <a:chExt cx="220051" cy="338169"/>
          </a:xfrm>
        </p:grpSpPr>
        <p:sp>
          <p:nvSpPr>
            <p:cNvPr id="8875" name="Google Shape;8875;p67"/>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7"/>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7"/>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7"/>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7"/>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7"/>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7"/>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7"/>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7"/>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67"/>
          <p:cNvGrpSpPr/>
          <p:nvPr/>
        </p:nvGrpSpPr>
        <p:grpSpPr>
          <a:xfrm>
            <a:off x="903502" y="3359564"/>
            <a:ext cx="247990" cy="333393"/>
            <a:chOff x="903502" y="3359564"/>
            <a:chExt cx="247990" cy="333393"/>
          </a:xfrm>
        </p:grpSpPr>
        <p:sp>
          <p:nvSpPr>
            <p:cNvPr id="8885" name="Google Shape;8885;p67"/>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7"/>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7"/>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7"/>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7"/>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7"/>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7"/>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7"/>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7"/>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7"/>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7"/>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7"/>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7"/>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7"/>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7"/>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7"/>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7"/>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7"/>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7"/>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7"/>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7"/>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7"/>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7"/>
          <p:cNvGrpSpPr/>
          <p:nvPr/>
        </p:nvGrpSpPr>
        <p:grpSpPr>
          <a:xfrm>
            <a:off x="2616191" y="2890461"/>
            <a:ext cx="365793" cy="361152"/>
            <a:chOff x="2616191" y="2890461"/>
            <a:chExt cx="365793" cy="361152"/>
          </a:xfrm>
        </p:grpSpPr>
        <p:sp>
          <p:nvSpPr>
            <p:cNvPr id="8908" name="Google Shape;8908;p67"/>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7"/>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7"/>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7"/>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7"/>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7"/>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7"/>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7"/>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7"/>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7"/>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7"/>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7"/>
          <p:cNvGrpSpPr/>
          <p:nvPr/>
        </p:nvGrpSpPr>
        <p:grpSpPr>
          <a:xfrm>
            <a:off x="3049959" y="1945861"/>
            <a:ext cx="402940" cy="388536"/>
            <a:chOff x="3049959" y="1945861"/>
            <a:chExt cx="402940" cy="388536"/>
          </a:xfrm>
        </p:grpSpPr>
        <p:sp>
          <p:nvSpPr>
            <p:cNvPr id="8920" name="Google Shape;8920;p67"/>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7"/>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7"/>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7"/>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7"/>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7"/>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7"/>
          <p:cNvGrpSpPr/>
          <p:nvPr/>
        </p:nvGrpSpPr>
        <p:grpSpPr>
          <a:xfrm>
            <a:off x="2483025" y="4268679"/>
            <a:ext cx="202428" cy="349114"/>
            <a:chOff x="2483025" y="4268679"/>
            <a:chExt cx="202428" cy="349114"/>
          </a:xfrm>
        </p:grpSpPr>
        <p:sp>
          <p:nvSpPr>
            <p:cNvPr id="8927" name="Google Shape;8927;p67"/>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7"/>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7"/>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7"/>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7"/>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7"/>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7"/>
          <p:cNvGrpSpPr/>
          <p:nvPr/>
        </p:nvGrpSpPr>
        <p:grpSpPr>
          <a:xfrm>
            <a:off x="862507" y="2885984"/>
            <a:ext cx="329590" cy="365000"/>
            <a:chOff x="862507" y="2885984"/>
            <a:chExt cx="329590" cy="365000"/>
          </a:xfrm>
        </p:grpSpPr>
        <p:sp>
          <p:nvSpPr>
            <p:cNvPr id="8934" name="Google Shape;8934;p67"/>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7"/>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7"/>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7"/>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7"/>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7"/>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7"/>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7"/>
          <p:cNvGrpSpPr/>
          <p:nvPr/>
        </p:nvGrpSpPr>
        <p:grpSpPr>
          <a:xfrm>
            <a:off x="3082075" y="2871805"/>
            <a:ext cx="318884" cy="379807"/>
            <a:chOff x="3082075" y="2871805"/>
            <a:chExt cx="318884" cy="379807"/>
          </a:xfrm>
        </p:grpSpPr>
        <p:sp>
          <p:nvSpPr>
            <p:cNvPr id="8942" name="Google Shape;8942;p67"/>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7"/>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7"/>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7"/>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7"/>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7"/>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7"/>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7"/>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7"/>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7"/>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7"/>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7"/>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7"/>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7"/>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7"/>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7"/>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7"/>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7"/>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7"/>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7"/>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67"/>
          <p:cNvGrpSpPr/>
          <p:nvPr/>
        </p:nvGrpSpPr>
        <p:grpSpPr>
          <a:xfrm>
            <a:off x="2594780" y="1516494"/>
            <a:ext cx="410187" cy="324244"/>
            <a:chOff x="2594780" y="1516494"/>
            <a:chExt cx="410187" cy="324244"/>
          </a:xfrm>
        </p:grpSpPr>
        <p:sp>
          <p:nvSpPr>
            <p:cNvPr id="8963" name="Google Shape;8963;p67"/>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7"/>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7"/>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7"/>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7"/>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7"/>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7"/>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7"/>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67"/>
          <p:cNvGrpSpPr/>
          <p:nvPr/>
        </p:nvGrpSpPr>
        <p:grpSpPr>
          <a:xfrm>
            <a:off x="1742965" y="1502959"/>
            <a:ext cx="333692" cy="333363"/>
            <a:chOff x="1742965" y="1502959"/>
            <a:chExt cx="333692" cy="333363"/>
          </a:xfrm>
        </p:grpSpPr>
        <p:sp>
          <p:nvSpPr>
            <p:cNvPr id="8972" name="Google Shape;8972;p67"/>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7"/>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7"/>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7"/>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67"/>
          <p:cNvGrpSpPr/>
          <p:nvPr/>
        </p:nvGrpSpPr>
        <p:grpSpPr>
          <a:xfrm>
            <a:off x="3051531" y="1516809"/>
            <a:ext cx="390034" cy="296545"/>
            <a:chOff x="3051531" y="1516809"/>
            <a:chExt cx="390034" cy="296545"/>
          </a:xfrm>
        </p:grpSpPr>
        <p:sp>
          <p:nvSpPr>
            <p:cNvPr id="8977" name="Google Shape;8977;p67"/>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7"/>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7"/>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7"/>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7"/>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7"/>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7"/>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7"/>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7"/>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7"/>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7"/>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7"/>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7"/>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7"/>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7"/>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7"/>
          <p:cNvGrpSpPr/>
          <p:nvPr/>
        </p:nvGrpSpPr>
        <p:grpSpPr>
          <a:xfrm>
            <a:off x="3514900" y="1489020"/>
            <a:ext cx="354145" cy="351869"/>
            <a:chOff x="3514900" y="1489020"/>
            <a:chExt cx="354145" cy="351869"/>
          </a:xfrm>
        </p:grpSpPr>
        <p:sp>
          <p:nvSpPr>
            <p:cNvPr id="8993" name="Google Shape;8993;p67"/>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7"/>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7"/>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7"/>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7"/>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7"/>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7"/>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7"/>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7"/>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7"/>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7"/>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7"/>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7"/>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7"/>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7"/>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7"/>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7"/>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7"/>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7"/>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7"/>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7"/>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7"/>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67"/>
          <p:cNvGrpSpPr/>
          <p:nvPr/>
        </p:nvGrpSpPr>
        <p:grpSpPr>
          <a:xfrm>
            <a:off x="3066324" y="3350446"/>
            <a:ext cx="346598" cy="333183"/>
            <a:chOff x="3066324" y="3350446"/>
            <a:chExt cx="346598" cy="333183"/>
          </a:xfrm>
        </p:grpSpPr>
        <p:sp>
          <p:nvSpPr>
            <p:cNvPr id="9016" name="Google Shape;9016;p67"/>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7"/>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7"/>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7"/>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7"/>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7"/>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7"/>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7"/>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7"/>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7"/>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67"/>
          <p:cNvGrpSpPr/>
          <p:nvPr/>
        </p:nvGrpSpPr>
        <p:grpSpPr>
          <a:xfrm>
            <a:off x="1282755" y="1952089"/>
            <a:ext cx="363278" cy="363338"/>
            <a:chOff x="1282755" y="1952089"/>
            <a:chExt cx="363278" cy="363338"/>
          </a:xfrm>
        </p:grpSpPr>
        <p:sp>
          <p:nvSpPr>
            <p:cNvPr id="9027" name="Google Shape;9027;p67"/>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7"/>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7"/>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7"/>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7"/>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7"/>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7"/>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67"/>
          <p:cNvGrpSpPr/>
          <p:nvPr/>
        </p:nvGrpSpPr>
        <p:grpSpPr>
          <a:xfrm>
            <a:off x="3510094" y="2909281"/>
            <a:ext cx="355133" cy="343574"/>
            <a:chOff x="3510094" y="2909281"/>
            <a:chExt cx="355133" cy="343574"/>
          </a:xfrm>
        </p:grpSpPr>
        <p:sp>
          <p:nvSpPr>
            <p:cNvPr id="9035" name="Google Shape;9035;p67"/>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7"/>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7"/>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7"/>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7"/>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7"/>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7"/>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7"/>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7"/>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7"/>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7"/>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7"/>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7"/>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8" name="Google Shape;9048;p67"/>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9" name="Google Shape;9049;p67"/>
          <p:cNvGrpSpPr/>
          <p:nvPr/>
        </p:nvGrpSpPr>
        <p:grpSpPr>
          <a:xfrm>
            <a:off x="2163842" y="1506972"/>
            <a:ext cx="382787" cy="331566"/>
            <a:chOff x="2163842" y="1506972"/>
            <a:chExt cx="382787" cy="331566"/>
          </a:xfrm>
        </p:grpSpPr>
        <p:sp>
          <p:nvSpPr>
            <p:cNvPr id="9050" name="Google Shape;9050;p67"/>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7"/>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7"/>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7"/>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7"/>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7"/>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7"/>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7"/>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67"/>
          <p:cNvGrpSpPr/>
          <p:nvPr/>
        </p:nvGrpSpPr>
        <p:grpSpPr>
          <a:xfrm>
            <a:off x="1738877" y="3349652"/>
            <a:ext cx="357918" cy="350536"/>
            <a:chOff x="1738877" y="3349652"/>
            <a:chExt cx="357918" cy="350536"/>
          </a:xfrm>
        </p:grpSpPr>
        <p:sp>
          <p:nvSpPr>
            <p:cNvPr id="9059" name="Google Shape;9059;p67"/>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7"/>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7"/>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7"/>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7"/>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7"/>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7"/>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7"/>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7"/>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7"/>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7"/>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7"/>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7"/>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7"/>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7"/>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7"/>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7"/>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7"/>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67"/>
          <p:cNvGrpSpPr/>
          <p:nvPr/>
        </p:nvGrpSpPr>
        <p:grpSpPr>
          <a:xfrm>
            <a:off x="1971819" y="4276854"/>
            <a:ext cx="383281" cy="333947"/>
            <a:chOff x="1971819" y="4276854"/>
            <a:chExt cx="383281" cy="333947"/>
          </a:xfrm>
        </p:grpSpPr>
        <p:sp>
          <p:nvSpPr>
            <p:cNvPr id="9078" name="Google Shape;9078;p67"/>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7"/>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7"/>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7"/>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7"/>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7"/>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7"/>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7"/>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7"/>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7"/>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7"/>
          <p:cNvGrpSpPr/>
          <p:nvPr/>
        </p:nvGrpSpPr>
        <p:grpSpPr>
          <a:xfrm>
            <a:off x="1825119" y="2885819"/>
            <a:ext cx="175987" cy="361391"/>
            <a:chOff x="1825119" y="2885819"/>
            <a:chExt cx="175987" cy="361391"/>
          </a:xfrm>
        </p:grpSpPr>
        <p:sp>
          <p:nvSpPr>
            <p:cNvPr id="9089" name="Google Shape;9089;p67"/>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7"/>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7"/>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7"/>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7"/>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7"/>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7"/>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7"/>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7"/>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7"/>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67"/>
          <p:cNvGrpSpPr/>
          <p:nvPr/>
        </p:nvGrpSpPr>
        <p:grpSpPr>
          <a:xfrm>
            <a:off x="3504824" y="3405844"/>
            <a:ext cx="369896" cy="226339"/>
            <a:chOff x="3504824" y="3405844"/>
            <a:chExt cx="369896" cy="226339"/>
          </a:xfrm>
        </p:grpSpPr>
        <p:sp>
          <p:nvSpPr>
            <p:cNvPr id="9100" name="Google Shape;9100;p67"/>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7"/>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7"/>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7"/>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7"/>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7"/>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7"/>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7"/>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7"/>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7"/>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7"/>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7"/>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7"/>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7"/>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7"/>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7"/>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7"/>
          <p:cNvGrpSpPr/>
          <p:nvPr/>
        </p:nvGrpSpPr>
        <p:grpSpPr>
          <a:xfrm>
            <a:off x="1295661" y="3819594"/>
            <a:ext cx="345640" cy="342900"/>
            <a:chOff x="1295661" y="3819594"/>
            <a:chExt cx="345640" cy="342900"/>
          </a:xfrm>
        </p:grpSpPr>
        <p:sp>
          <p:nvSpPr>
            <p:cNvPr id="9117" name="Google Shape;9117;p67"/>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7"/>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7"/>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7"/>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7"/>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7"/>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7"/>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7"/>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7"/>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7"/>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7"/>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7"/>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7"/>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7"/>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7"/>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7"/>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7"/>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7"/>
          <p:cNvGrpSpPr/>
          <p:nvPr/>
        </p:nvGrpSpPr>
        <p:grpSpPr>
          <a:xfrm>
            <a:off x="3486572" y="2433470"/>
            <a:ext cx="379328" cy="281738"/>
            <a:chOff x="3486572" y="2433470"/>
            <a:chExt cx="379328" cy="281738"/>
          </a:xfrm>
        </p:grpSpPr>
        <p:sp>
          <p:nvSpPr>
            <p:cNvPr id="9135" name="Google Shape;9135;p67"/>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7"/>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7"/>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7"/>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7"/>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7"/>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7"/>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2" name="Google Shape;9142;p67"/>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3" name="Google Shape;9143;p67"/>
          <p:cNvGrpSpPr/>
          <p:nvPr/>
        </p:nvGrpSpPr>
        <p:grpSpPr>
          <a:xfrm>
            <a:off x="3997149" y="3329634"/>
            <a:ext cx="270733" cy="355762"/>
            <a:chOff x="3997149" y="3329634"/>
            <a:chExt cx="270733" cy="355762"/>
          </a:xfrm>
        </p:grpSpPr>
        <p:sp>
          <p:nvSpPr>
            <p:cNvPr id="9144" name="Google Shape;9144;p67"/>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7"/>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7"/>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7"/>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7"/>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7"/>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7"/>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7"/>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7"/>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7"/>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7"/>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7"/>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7"/>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7"/>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7"/>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7"/>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7"/>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7"/>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7"/>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7"/>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7"/>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67"/>
          <p:cNvGrpSpPr/>
          <p:nvPr/>
        </p:nvGrpSpPr>
        <p:grpSpPr>
          <a:xfrm>
            <a:off x="3954343" y="2899354"/>
            <a:ext cx="345655" cy="343529"/>
            <a:chOff x="3954343" y="2899354"/>
            <a:chExt cx="345655" cy="343529"/>
          </a:xfrm>
        </p:grpSpPr>
        <p:sp>
          <p:nvSpPr>
            <p:cNvPr id="9166" name="Google Shape;9166;p67"/>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7"/>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7"/>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7"/>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7"/>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7"/>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7"/>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7"/>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7"/>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7"/>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7"/>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7"/>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7"/>
          <p:cNvGrpSpPr/>
          <p:nvPr/>
        </p:nvGrpSpPr>
        <p:grpSpPr>
          <a:xfrm>
            <a:off x="2166043" y="3351344"/>
            <a:ext cx="369566" cy="349803"/>
            <a:chOff x="2166043" y="3351344"/>
            <a:chExt cx="369566" cy="349803"/>
          </a:xfrm>
        </p:grpSpPr>
        <p:sp>
          <p:nvSpPr>
            <p:cNvPr id="9179" name="Google Shape;9179;p67"/>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7"/>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7"/>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7"/>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7"/>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7"/>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7"/>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7"/>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7"/>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7"/>
          <p:cNvGrpSpPr/>
          <p:nvPr/>
        </p:nvGrpSpPr>
        <p:grpSpPr>
          <a:xfrm>
            <a:off x="2619649" y="3352332"/>
            <a:ext cx="365793" cy="329275"/>
            <a:chOff x="2619649" y="3352332"/>
            <a:chExt cx="365793" cy="329275"/>
          </a:xfrm>
        </p:grpSpPr>
        <p:sp>
          <p:nvSpPr>
            <p:cNvPr id="9189" name="Google Shape;9189;p67"/>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7"/>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7"/>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7"/>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7"/>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7"/>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7"/>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7"/>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7"/>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7"/>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7"/>
          <p:cNvGrpSpPr/>
          <p:nvPr/>
        </p:nvGrpSpPr>
        <p:grpSpPr>
          <a:xfrm>
            <a:off x="1293760" y="1498228"/>
            <a:ext cx="340624" cy="351944"/>
            <a:chOff x="1293760" y="1498228"/>
            <a:chExt cx="340624" cy="351944"/>
          </a:xfrm>
        </p:grpSpPr>
        <p:sp>
          <p:nvSpPr>
            <p:cNvPr id="9200" name="Google Shape;9200;p67"/>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7"/>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7"/>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7"/>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7"/>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7"/>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7"/>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7"/>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7"/>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7"/>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7"/>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7"/>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7"/>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7"/>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67"/>
          <p:cNvGrpSpPr/>
          <p:nvPr/>
        </p:nvGrpSpPr>
        <p:grpSpPr>
          <a:xfrm>
            <a:off x="849601" y="1952074"/>
            <a:ext cx="406713" cy="383745"/>
            <a:chOff x="849601" y="1952074"/>
            <a:chExt cx="406713" cy="383745"/>
          </a:xfrm>
        </p:grpSpPr>
        <p:sp>
          <p:nvSpPr>
            <p:cNvPr id="9215" name="Google Shape;9215;p67"/>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7"/>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7"/>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7"/>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7"/>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7"/>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7"/>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67"/>
          <p:cNvGrpSpPr/>
          <p:nvPr/>
        </p:nvGrpSpPr>
        <p:grpSpPr>
          <a:xfrm>
            <a:off x="2253871" y="2893365"/>
            <a:ext cx="203985" cy="355417"/>
            <a:chOff x="2253871" y="2893365"/>
            <a:chExt cx="203985" cy="355417"/>
          </a:xfrm>
        </p:grpSpPr>
        <p:sp>
          <p:nvSpPr>
            <p:cNvPr id="9223" name="Google Shape;9223;p67"/>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7"/>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7"/>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7"/>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7"/>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7"/>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7"/>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7"/>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7"/>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7"/>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7"/>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67"/>
          <p:cNvGrpSpPr/>
          <p:nvPr/>
        </p:nvGrpSpPr>
        <p:grpSpPr>
          <a:xfrm>
            <a:off x="2191541" y="2408601"/>
            <a:ext cx="308823" cy="342571"/>
            <a:chOff x="2191541" y="2408601"/>
            <a:chExt cx="308823" cy="342571"/>
          </a:xfrm>
        </p:grpSpPr>
        <p:sp>
          <p:nvSpPr>
            <p:cNvPr id="9235" name="Google Shape;9235;p67"/>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7"/>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7"/>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7"/>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7"/>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7"/>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7"/>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7"/>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7"/>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7"/>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7"/>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7"/>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7"/>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7"/>
          <p:cNvGrpSpPr/>
          <p:nvPr/>
        </p:nvGrpSpPr>
        <p:grpSpPr>
          <a:xfrm>
            <a:off x="847400" y="1503588"/>
            <a:ext cx="342496" cy="341553"/>
            <a:chOff x="847400" y="1503588"/>
            <a:chExt cx="342496" cy="341553"/>
          </a:xfrm>
        </p:grpSpPr>
        <p:sp>
          <p:nvSpPr>
            <p:cNvPr id="9249" name="Google Shape;9249;p67"/>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7"/>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7"/>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7"/>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7"/>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7"/>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7"/>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7"/>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7"/>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7"/>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7"/>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7"/>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7"/>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7"/>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7"/>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7"/>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7"/>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7"/>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7"/>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7"/>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67"/>
          <p:cNvGrpSpPr/>
          <p:nvPr/>
        </p:nvGrpSpPr>
        <p:grpSpPr>
          <a:xfrm>
            <a:off x="1329963" y="2899669"/>
            <a:ext cx="280495" cy="361077"/>
            <a:chOff x="1329963" y="2899669"/>
            <a:chExt cx="280495" cy="361077"/>
          </a:xfrm>
        </p:grpSpPr>
        <p:sp>
          <p:nvSpPr>
            <p:cNvPr id="9270" name="Google Shape;9270;p67"/>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7"/>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7"/>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7"/>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7"/>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7"/>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7"/>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67"/>
          <p:cNvGrpSpPr/>
          <p:nvPr/>
        </p:nvGrpSpPr>
        <p:grpSpPr>
          <a:xfrm>
            <a:off x="937429" y="3800908"/>
            <a:ext cx="195496" cy="343439"/>
            <a:chOff x="937429" y="3800908"/>
            <a:chExt cx="195496" cy="343439"/>
          </a:xfrm>
        </p:grpSpPr>
        <p:sp>
          <p:nvSpPr>
            <p:cNvPr id="9278" name="Google Shape;9278;p67"/>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7"/>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7"/>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7"/>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7"/>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7"/>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7"/>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7"/>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7"/>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7"/>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7"/>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7"/>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7"/>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67"/>
          <p:cNvGrpSpPr/>
          <p:nvPr/>
        </p:nvGrpSpPr>
        <p:grpSpPr>
          <a:xfrm>
            <a:off x="2687659" y="3810655"/>
            <a:ext cx="365164" cy="342511"/>
            <a:chOff x="2611459" y="3810655"/>
            <a:chExt cx="365164" cy="342511"/>
          </a:xfrm>
        </p:grpSpPr>
        <p:sp>
          <p:nvSpPr>
            <p:cNvPr id="9292" name="Google Shape;9292;p67"/>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7"/>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7"/>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7"/>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7"/>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7"/>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7"/>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7"/>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7"/>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7"/>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7"/>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67"/>
          <p:cNvGrpSpPr/>
          <p:nvPr/>
        </p:nvGrpSpPr>
        <p:grpSpPr>
          <a:xfrm>
            <a:off x="3952456" y="1524280"/>
            <a:ext cx="370195" cy="300154"/>
            <a:chOff x="3952456" y="1524280"/>
            <a:chExt cx="370195" cy="300154"/>
          </a:xfrm>
        </p:grpSpPr>
        <p:sp>
          <p:nvSpPr>
            <p:cNvPr id="9304" name="Google Shape;9304;p67"/>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7"/>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7"/>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7"/>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7"/>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7"/>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13"/>
        <p:cNvGrpSpPr/>
        <p:nvPr/>
      </p:nvGrpSpPr>
      <p:grpSpPr>
        <a:xfrm>
          <a:off x="0" y="0"/>
          <a:ext cx="0" cy="0"/>
          <a:chOff x="0" y="0"/>
          <a:chExt cx="0" cy="0"/>
        </a:xfrm>
      </p:grpSpPr>
      <p:sp>
        <p:nvSpPr>
          <p:cNvPr id="9314" name="Google Shape;9314;p6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315" name="Google Shape;9315;p6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316" name="Google Shape;9316;p68"/>
          <p:cNvGrpSpPr/>
          <p:nvPr/>
        </p:nvGrpSpPr>
        <p:grpSpPr>
          <a:xfrm>
            <a:off x="908482" y="1502585"/>
            <a:ext cx="257112" cy="362808"/>
            <a:chOff x="908482" y="1502585"/>
            <a:chExt cx="257112" cy="362808"/>
          </a:xfrm>
        </p:grpSpPr>
        <p:sp>
          <p:nvSpPr>
            <p:cNvPr id="9317" name="Google Shape;9317;p68"/>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8"/>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8"/>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8"/>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8"/>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8"/>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8"/>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8"/>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8"/>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8"/>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8"/>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8"/>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8"/>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8"/>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8"/>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8"/>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8"/>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8"/>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8"/>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8"/>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68"/>
          <p:cNvGrpSpPr/>
          <p:nvPr/>
        </p:nvGrpSpPr>
        <p:grpSpPr>
          <a:xfrm>
            <a:off x="1303537" y="1502716"/>
            <a:ext cx="362939" cy="362677"/>
            <a:chOff x="1303537" y="1502716"/>
            <a:chExt cx="362939" cy="362677"/>
          </a:xfrm>
        </p:grpSpPr>
        <p:sp>
          <p:nvSpPr>
            <p:cNvPr id="9338" name="Google Shape;9338;p68"/>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8"/>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8"/>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8"/>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8"/>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8"/>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8"/>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8"/>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8"/>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8"/>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8"/>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68"/>
          <p:cNvGrpSpPr/>
          <p:nvPr/>
        </p:nvGrpSpPr>
        <p:grpSpPr>
          <a:xfrm>
            <a:off x="1751901" y="1502716"/>
            <a:ext cx="362677" cy="362677"/>
            <a:chOff x="1751901" y="1502716"/>
            <a:chExt cx="362677" cy="362677"/>
          </a:xfrm>
        </p:grpSpPr>
        <p:sp>
          <p:nvSpPr>
            <p:cNvPr id="9350" name="Google Shape;9350;p68"/>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8"/>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8"/>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8"/>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8"/>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8"/>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8"/>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8"/>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8"/>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8"/>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8"/>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8"/>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8"/>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8"/>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8"/>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8"/>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8"/>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8"/>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8"/>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68"/>
          <p:cNvGrpSpPr/>
          <p:nvPr/>
        </p:nvGrpSpPr>
        <p:grpSpPr>
          <a:xfrm>
            <a:off x="3095178" y="1502716"/>
            <a:ext cx="334290" cy="362677"/>
            <a:chOff x="3095178" y="1502716"/>
            <a:chExt cx="334290" cy="362677"/>
          </a:xfrm>
        </p:grpSpPr>
        <p:sp>
          <p:nvSpPr>
            <p:cNvPr id="9370" name="Google Shape;9370;p68"/>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8"/>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8"/>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8"/>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8"/>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8"/>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8"/>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8"/>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8"/>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8"/>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8"/>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8"/>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8"/>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8"/>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8"/>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8"/>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8"/>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68"/>
          <p:cNvGrpSpPr/>
          <p:nvPr/>
        </p:nvGrpSpPr>
        <p:grpSpPr>
          <a:xfrm>
            <a:off x="3542281" y="1505605"/>
            <a:ext cx="366196" cy="357005"/>
            <a:chOff x="3542281" y="1505605"/>
            <a:chExt cx="366196" cy="357005"/>
          </a:xfrm>
        </p:grpSpPr>
        <p:sp>
          <p:nvSpPr>
            <p:cNvPr id="9388" name="Google Shape;9388;p68"/>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8"/>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8"/>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8"/>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8"/>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8"/>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8"/>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8"/>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8"/>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8"/>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8"/>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8"/>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8"/>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8"/>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8"/>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8"/>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8"/>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8"/>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8"/>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8"/>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8"/>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8"/>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8"/>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8"/>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8"/>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68"/>
          <p:cNvGrpSpPr/>
          <p:nvPr/>
        </p:nvGrpSpPr>
        <p:grpSpPr>
          <a:xfrm>
            <a:off x="1748382" y="3384797"/>
            <a:ext cx="364673" cy="340067"/>
            <a:chOff x="1748382" y="3384797"/>
            <a:chExt cx="364673" cy="340067"/>
          </a:xfrm>
        </p:grpSpPr>
        <p:sp>
          <p:nvSpPr>
            <p:cNvPr id="9414" name="Google Shape;9414;p68"/>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8"/>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8"/>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8"/>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8"/>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8"/>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8"/>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8"/>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8"/>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8"/>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8"/>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8"/>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8"/>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8"/>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8"/>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68"/>
          <p:cNvGrpSpPr/>
          <p:nvPr/>
        </p:nvGrpSpPr>
        <p:grpSpPr>
          <a:xfrm>
            <a:off x="6221064" y="3811049"/>
            <a:ext cx="364673" cy="339804"/>
            <a:chOff x="6221064" y="3811049"/>
            <a:chExt cx="364673" cy="339804"/>
          </a:xfrm>
        </p:grpSpPr>
        <p:sp>
          <p:nvSpPr>
            <p:cNvPr id="9430" name="Google Shape;9430;p68"/>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8"/>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8"/>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8"/>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8"/>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8"/>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8"/>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8"/>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8"/>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8"/>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8"/>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8"/>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8"/>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8"/>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8"/>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68"/>
          <p:cNvGrpSpPr/>
          <p:nvPr/>
        </p:nvGrpSpPr>
        <p:grpSpPr>
          <a:xfrm>
            <a:off x="2182643" y="3386320"/>
            <a:ext cx="382030" cy="320451"/>
            <a:chOff x="2182643" y="3386320"/>
            <a:chExt cx="382030" cy="320451"/>
          </a:xfrm>
        </p:grpSpPr>
        <p:sp>
          <p:nvSpPr>
            <p:cNvPr id="9446" name="Google Shape;9446;p68"/>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8"/>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8"/>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8"/>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8"/>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8"/>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8"/>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8"/>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8"/>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8"/>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8"/>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8"/>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8"/>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8"/>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8"/>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68"/>
          <p:cNvGrpSpPr/>
          <p:nvPr/>
        </p:nvGrpSpPr>
        <p:grpSpPr>
          <a:xfrm>
            <a:off x="3084386" y="3389340"/>
            <a:ext cx="353880" cy="330745"/>
            <a:chOff x="3084386" y="3389340"/>
            <a:chExt cx="353880" cy="330745"/>
          </a:xfrm>
        </p:grpSpPr>
        <p:sp>
          <p:nvSpPr>
            <p:cNvPr id="9462" name="Google Shape;9462;p68"/>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8"/>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8"/>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8"/>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8"/>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8"/>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8"/>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8"/>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8"/>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8"/>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8"/>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8"/>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8"/>
          <p:cNvGrpSpPr/>
          <p:nvPr/>
        </p:nvGrpSpPr>
        <p:grpSpPr>
          <a:xfrm>
            <a:off x="863499" y="1970906"/>
            <a:ext cx="347078" cy="364016"/>
            <a:chOff x="863499" y="1970906"/>
            <a:chExt cx="347078" cy="364016"/>
          </a:xfrm>
        </p:grpSpPr>
        <p:sp>
          <p:nvSpPr>
            <p:cNvPr id="9475" name="Google Shape;9475;p68"/>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8"/>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8"/>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8"/>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8"/>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8"/>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8"/>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8"/>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8"/>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8"/>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8"/>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8"/>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8"/>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8"/>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68"/>
          <p:cNvGrpSpPr/>
          <p:nvPr/>
        </p:nvGrpSpPr>
        <p:grpSpPr>
          <a:xfrm>
            <a:off x="1749879" y="1970906"/>
            <a:ext cx="364436" cy="364174"/>
            <a:chOff x="1749879" y="1970906"/>
            <a:chExt cx="364436" cy="364174"/>
          </a:xfrm>
        </p:grpSpPr>
        <p:sp>
          <p:nvSpPr>
            <p:cNvPr id="9490" name="Google Shape;9490;p68"/>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8"/>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8"/>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8"/>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8"/>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8"/>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8"/>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8"/>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8"/>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8"/>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8"/>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8"/>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8"/>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8"/>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68"/>
          <p:cNvGrpSpPr/>
          <p:nvPr/>
        </p:nvGrpSpPr>
        <p:grpSpPr>
          <a:xfrm>
            <a:off x="2186425" y="1976158"/>
            <a:ext cx="396106" cy="353985"/>
            <a:chOff x="2186425" y="1976158"/>
            <a:chExt cx="396106" cy="353985"/>
          </a:xfrm>
        </p:grpSpPr>
        <p:sp>
          <p:nvSpPr>
            <p:cNvPr id="9505" name="Google Shape;9505;p68"/>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8"/>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8"/>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8"/>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8"/>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8"/>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8"/>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68"/>
          <p:cNvGrpSpPr/>
          <p:nvPr/>
        </p:nvGrpSpPr>
        <p:grpSpPr>
          <a:xfrm>
            <a:off x="2659157" y="2017412"/>
            <a:ext cx="319190" cy="271240"/>
            <a:chOff x="2659157" y="2017412"/>
            <a:chExt cx="319190" cy="271240"/>
          </a:xfrm>
        </p:grpSpPr>
        <p:sp>
          <p:nvSpPr>
            <p:cNvPr id="9513" name="Google Shape;9513;p68"/>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8"/>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8"/>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8"/>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8"/>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8"/>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8"/>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8"/>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8"/>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8"/>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8"/>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8"/>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8"/>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8"/>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8"/>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8"/>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8"/>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8"/>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8"/>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8"/>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8"/>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8"/>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8"/>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8"/>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8"/>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8"/>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68"/>
          <p:cNvGrpSpPr/>
          <p:nvPr/>
        </p:nvGrpSpPr>
        <p:grpSpPr>
          <a:xfrm>
            <a:off x="3111775" y="1993516"/>
            <a:ext cx="318928" cy="319217"/>
            <a:chOff x="3111775" y="1993516"/>
            <a:chExt cx="318928" cy="319217"/>
          </a:xfrm>
        </p:grpSpPr>
        <p:sp>
          <p:nvSpPr>
            <p:cNvPr id="9540" name="Google Shape;9540;p68"/>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8"/>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8"/>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8"/>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8"/>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8"/>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8"/>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8"/>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8"/>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8"/>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8"/>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8"/>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8"/>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8"/>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8"/>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8"/>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8"/>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8"/>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8"/>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8"/>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8"/>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8"/>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8"/>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8"/>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8"/>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8"/>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8"/>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8"/>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8"/>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8"/>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68"/>
          <p:cNvGrpSpPr/>
          <p:nvPr/>
        </p:nvGrpSpPr>
        <p:grpSpPr>
          <a:xfrm>
            <a:off x="4023785" y="1970407"/>
            <a:ext cx="288807" cy="355377"/>
            <a:chOff x="4023785" y="1970407"/>
            <a:chExt cx="288807" cy="355377"/>
          </a:xfrm>
        </p:grpSpPr>
        <p:sp>
          <p:nvSpPr>
            <p:cNvPr id="9571" name="Google Shape;9571;p68"/>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8"/>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8"/>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8"/>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8"/>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8"/>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8"/>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8"/>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8"/>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8"/>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8"/>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8"/>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8"/>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8"/>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8"/>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8"/>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8"/>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8"/>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8"/>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8"/>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68"/>
          <p:cNvGrpSpPr/>
          <p:nvPr/>
        </p:nvGrpSpPr>
        <p:grpSpPr>
          <a:xfrm>
            <a:off x="3544540" y="3380963"/>
            <a:ext cx="320188" cy="319269"/>
            <a:chOff x="3544540" y="3380963"/>
            <a:chExt cx="320188" cy="319269"/>
          </a:xfrm>
        </p:grpSpPr>
        <p:sp>
          <p:nvSpPr>
            <p:cNvPr id="9592" name="Google Shape;9592;p68"/>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8"/>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8"/>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8"/>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8"/>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8"/>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8"/>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8"/>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8"/>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8"/>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8"/>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8"/>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8"/>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8"/>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8"/>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8"/>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68"/>
          <p:cNvGrpSpPr/>
          <p:nvPr/>
        </p:nvGrpSpPr>
        <p:grpSpPr>
          <a:xfrm>
            <a:off x="3944637" y="3354834"/>
            <a:ext cx="415696" cy="371605"/>
            <a:chOff x="3944637" y="3354834"/>
            <a:chExt cx="415696" cy="371605"/>
          </a:xfrm>
        </p:grpSpPr>
        <p:sp>
          <p:nvSpPr>
            <p:cNvPr id="9609" name="Google Shape;9609;p68"/>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8"/>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8"/>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8"/>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8"/>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8"/>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8"/>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8"/>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8"/>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8"/>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8"/>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8"/>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8"/>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8"/>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8"/>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8"/>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8"/>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68"/>
          <p:cNvGrpSpPr/>
          <p:nvPr/>
        </p:nvGrpSpPr>
        <p:grpSpPr>
          <a:xfrm>
            <a:off x="1314619" y="3821527"/>
            <a:ext cx="346317" cy="332136"/>
            <a:chOff x="1314619" y="3821527"/>
            <a:chExt cx="346317" cy="332136"/>
          </a:xfrm>
        </p:grpSpPr>
        <p:sp>
          <p:nvSpPr>
            <p:cNvPr id="9627" name="Google Shape;9627;p68"/>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8"/>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8"/>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8"/>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8"/>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8"/>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8"/>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8"/>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68"/>
          <p:cNvGrpSpPr/>
          <p:nvPr/>
        </p:nvGrpSpPr>
        <p:grpSpPr>
          <a:xfrm>
            <a:off x="1751139" y="3790934"/>
            <a:ext cx="386258" cy="380507"/>
            <a:chOff x="1751139" y="3790934"/>
            <a:chExt cx="386258" cy="380507"/>
          </a:xfrm>
        </p:grpSpPr>
        <p:sp>
          <p:nvSpPr>
            <p:cNvPr id="9636" name="Google Shape;9636;p68"/>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8"/>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8"/>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8"/>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8"/>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8"/>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8"/>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8"/>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8"/>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8"/>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8"/>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8"/>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8"/>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8"/>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8"/>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8"/>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8"/>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8"/>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68"/>
          <p:cNvGrpSpPr/>
          <p:nvPr/>
        </p:nvGrpSpPr>
        <p:grpSpPr>
          <a:xfrm>
            <a:off x="2189681" y="3821606"/>
            <a:ext cx="395607" cy="318928"/>
            <a:chOff x="2189681" y="3821606"/>
            <a:chExt cx="395607" cy="318928"/>
          </a:xfrm>
        </p:grpSpPr>
        <p:sp>
          <p:nvSpPr>
            <p:cNvPr id="9655" name="Google Shape;9655;p68"/>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8"/>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8"/>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8"/>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8"/>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8"/>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8"/>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8"/>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8"/>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8"/>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8"/>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8"/>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8"/>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8"/>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8"/>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8"/>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8"/>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8"/>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8"/>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8"/>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8"/>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8"/>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8"/>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8"/>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8"/>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8"/>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8"/>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8"/>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8"/>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8"/>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5" name="Google Shape;9685;p68"/>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6" name="Google Shape;9686;p68"/>
          <p:cNvGrpSpPr/>
          <p:nvPr/>
        </p:nvGrpSpPr>
        <p:grpSpPr>
          <a:xfrm>
            <a:off x="1277409" y="1961347"/>
            <a:ext cx="420475" cy="383055"/>
            <a:chOff x="1277409" y="1961347"/>
            <a:chExt cx="420475" cy="383055"/>
          </a:xfrm>
        </p:grpSpPr>
        <p:sp>
          <p:nvSpPr>
            <p:cNvPr id="9687" name="Google Shape;9687;p68"/>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8"/>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8"/>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8"/>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8"/>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8"/>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8"/>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8"/>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8"/>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8"/>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8"/>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8"/>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8"/>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8"/>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8"/>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8"/>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8"/>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8"/>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8"/>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8"/>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8"/>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8"/>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8"/>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8"/>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8"/>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8"/>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8"/>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68"/>
          <p:cNvGrpSpPr/>
          <p:nvPr/>
        </p:nvGrpSpPr>
        <p:grpSpPr>
          <a:xfrm>
            <a:off x="2215075" y="2432819"/>
            <a:ext cx="380008" cy="351648"/>
            <a:chOff x="2215075" y="2432819"/>
            <a:chExt cx="380008" cy="351648"/>
          </a:xfrm>
        </p:grpSpPr>
        <p:sp>
          <p:nvSpPr>
            <p:cNvPr id="9715" name="Google Shape;9715;p68"/>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8"/>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8"/>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8"/>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8"/>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8"/>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8"/>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8"/>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8"/>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8"/>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8"/>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8"/>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8"/>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8"/>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8"/>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8"/>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8"/>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8"/>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8"/>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8"/>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8"/>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8"/>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8"/>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8"/>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8"/>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8"/>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8"/>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8"/>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8"/>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8"/>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8"/>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6" name="Google Shape;9746;p68"/>
          <p:cNvGrpSpPr/>
          <p:nvPr/>
        </p:nvGrpSpPr>
        <p:grpSpPr>
          <a:xfrm>
            <a:off x="2661416" y="2422342"/>
            <a:ext cx="344059" cy="340671"/>
            <a:chOff x="2661416" y="2422342"/>
            <a:chExt cx="344059" cy="340671"/>
          </a:xfrm>
        </p:grpSpPr>
        <p:sp>
          <p:nvSpPr>
            <p:cNvPr id="9747" name="Google Shape;9747;p68"/>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8"/>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8"/>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8"/>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8"/>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8"/>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8"/>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8"/>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8"/>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8"/>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8"/>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8"/>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8"/>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68"/>
          <p:cNvGrpSpPr/>
          <p:nvPr/>
        </p:nvGrpSpPr>
        <p:grpSpPr>
          <a:xfrm>
            <a:off x="4066510" y="2422342"/>
            <a:ext cx="206876" cy="348470"/>
            <a:chOff x="4066510" y="2422342"/>
            <a:chExt cx="206876" cy="348470"/>
          </a:xfrm>
        </p:grpSpPr>
        <p:sp>
          <p:nvSpPr>
            <p:cNvPr id="9761" name="Google Shape;9761;p68"/>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8"/>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8"/>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8"/>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8"/>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8"/>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8"/>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8"/>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8"/>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8"/>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8"/>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8"/>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3" name="Google Shape;9773;p68"/>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4" name="Google Shape;9774;p68"/>
          <p:cNvGrpSpPr/>
          <p:nvPr/>
        </p:nvGrpSpPr>
        <p:grpSpPr>
          <a:xfrm>
            <a:off x="2617693" y="3817325"/>
            <a:ext cx="420475" cy="326491"/>
            <a:chOff x="2617693" y="3817325"/>
            <a:chExt cx="420475" cy="326491"/>
          </a:xfrm>
        </p:grpSpPr>
        <p:sp>
          <p:nvSpPr>
            <p:cNvPr id="9775" name="Google Shape;9775;p68"/>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8"/>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8"/>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8"/>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8"/>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8"/>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8"/>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8"/>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8"/>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8"/>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8"/>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8"/>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8"/>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8"/>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8"/>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8"/>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8"/>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68"/>
          <p:cNvGrpSpPr/>
          <p:nvPr/>
        </p:nvGrpSpPr>
        <p:grpSpPr>
          <a:xfrm>
            <a:off x="3545301" y="2423523"/>
            <a:ext cx="358134" cy="356637"/>
            <a:chOff x="3545301" y="2423523"/>
            <a:chExt cx="358134" cy="356637"/>
          </a:xfrm>
        </p:grpSpPr>
        <p:sp>
          <p:nvSpPr>
            <p:cNvPr id="9793" name="Google Shape;9793;p68"/>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8"/>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8"/>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8"/>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8"/>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8"/>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8"/>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8"/>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8"/>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68"/>
          <p:cNvGrpSpPr/>
          <p:nvPr/>
        </p:nvGrpSpPr>
        <p:grpSpPr>
          <a:xfrm>
            <a:off x="5766424" y="4275195"/>
            <a:ext cx="358160" cy="356926"/>
            <a:chOff x="5766424" y="4275195"/>
            <a:chExt cx="358160" cy="356926"/>
          </a:xfrm>
        </p:grpSpPr>
        <p:sp>
          <p:nvSpPr>
            <p:cNvPr id="9803" name="Google Shape;9803;p68"/>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8"/>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8"/>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8"/>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8"/>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8"/>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8"/>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8"/>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8"/>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68"/>
          <p:cNvGrpSpPr/>
          <p:nvPr/>
        </p:nvGrpSpPr>
        <p:grpSpPr>
          <a:xfrm>
            <a:off x="3531462" y="3824599"/>
            <a:ext cx="377251" cy="324232"/>
            <a:chOff x="3531462" y="3824599"/>
            <a:chExt cx="377251" cy="324232"/>
          </a:xfrm>
        </p:grpSpPr>
        <p:sp>
          <p:nvSpPr>
            <p:cNvPr id="9813" name="Google Shape;9813;p68"/>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8"/>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8"/>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8"/>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8"/>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8"/>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8"/>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8"/>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8"/>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8"/>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8"/>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68"/>
          <p:cNvGrpSpPr/>
          <p:nvPr/>
        </p:nvGrpSpPr>
        <p:grpSpPr>
          <a:xfrm>
            <a:off x="4030586" y="3805246"/>
            <a:ext cx="286523" cy="340566"/>
            <a:chOff x="4030586" y="3805246"/>
            <a:chExt cx="286523" cy="340566"/>
          </a:xfrm>
        </p:grpSpPr>
        <p:sp>
          <p:nvSpPr>
            <p:cNvPr id="9825" name="Google Shape;9825;p68"/>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8"/>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8"/>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8"/>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8"/>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8"/>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8"/>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8"/>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8"/>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8"/>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8"/>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8"/>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8"/>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68"/>
          <p:cNvGrpSpPr/>
          <p:nvPr/>
        </p:nvGrpSpPr>
        <p:grpSpPr>
          <a:xfrm>
            <a:off x="2180884" y="2888719"/>
            <a:ext cx="376752" cy="374468"/>
            <a:chOff x="2180884" y="2888719"/>
            <a:chExt cx="376752" cy="374468"/>
          </a:xfrm>
        </p:grpSpPr>
        <p:sp>
          <p:nvSpPr>
            <p:cNvPr id="9839" name="Google Shape;9839;p68"/>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8"/>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8"/>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8"/>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8"/>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8"/>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8"/>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8"/>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8"/>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8"/>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8"/>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8"/>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8"/>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8"/>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68"/>
          <p:cNvGrpSpPr/>
          <p:nvPr/>
        </p:nvGrpSpPr>
        <p:grpSpPr>
          <a:xfrm>
            <a:off x="3954432" y="2942999"/>
            <a:ext cx="378249" cy="265909"/>
            <a:chOff x="3954432" y="2942999"/>
            <a:chExt cx="378249" cy="265909"/>
          </a:xfrm>
        </p:grpSpPr>
        <p:sp>
          <p:nvSpPr>
            <p:cNvPr id="9854" name="Google Shape;9854;p68"/>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8"/>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8"/>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8"/>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8"/>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8"/>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8"/>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8"/>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8"/>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68"/>
          <p:cNvGrpSpPr/>
          <p:nvPr/>
        </p:nvGrpSpPr>
        <p:grpSpPr>
          <a:xfrm>
            <a:off x="1752137" y="4266608"/>
            <a:ext cx="378512" cy="374756"/>
            <a:chOff x="1752137" y="4266608"/>
            <a:chExt cx="378512" cy="374756"/>
          </a:xfrm>
        </p:grpSpPr>
        <p:sp>
          <p:nvSpPr>
            <p:cNvPr id="9864" name="Google Shape;9864;p68"/>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8"/>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8"/>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8"/>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8"/>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8"/>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8"/>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8"/>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8"/>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8"/>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8"/>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8"/>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8"/>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8"/>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8"/>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8"/>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8"/>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8"/>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8"/>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8"/>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8"/>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8"/>
          <p:cNvGrpSpPr/>
          <p:nvPr/>
        </p:nvGrpSpPr>
        <p:grpSpPr>
          <a:xfrm>
            <a:off x="3117788" y="3812546"/>
            <a:ext cx="341065" cy="341065"/>
            <a:chOff x="3117788" y="3812546"/>
            <a:chExt cx="341065" cy="341065"/>
          </a:xfrm>
        </p:grpSpPr>
        <p:sp>
          <p:nvSpPr>
            <p:cNvPr id="9886" name="Google Shape;9886;p68"/>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8"/>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8"/>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8"/>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8"/>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8"/>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68"/>
          <p:cNvGrpSpPr/>
          <p:nvPr/>
        </p:nvGrpSpPr>
        <p:grpSpPr>
          <a:xfrm>
            <a:off x="3994400" y="4299932"/>
            <a:ext cx="338281" cy="322657"/>
            <a:chOff x="3994400" y="4299932"/>
            <a:chExt cx="338281" cy="322657"/>
          </a:xfrm>
        </p:grpSpPr>
        <p:sp>
          <p:nvSpPr>
            <p:cNvPr id="9893" name="Google Shape;9893;p68"/>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8"/>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8"/>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8"/>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8"/>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8"/>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8"/>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8"/>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1" name="Google Shape;9901;p68"/>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8"/>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68"/>
          <p:cNvGrpSpPr/>
          <p:nvPr/>
        </p:nvGrpSpPr>
        <p:grpSpPr>
          <a:xfrm>
            <a:off x="3573426" y="1965628"/>
            <a:ext cx="302358" cy="374993"/>
            <a:chOff x="3573426" y="1965628"/>
            <a:chExt cx="302358" cy="374993"/>
          </a:xfrm>
        </p:grpSpPr>
        <p:sp>
          <p:nvSpPr>
            <p:cNvPr id="9904" name="Google Shape;9904;p68"/>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8"/>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8"/>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8"/>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8"/>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8"/>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8"/>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8"/>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8"/>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8"/>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8"/>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8"/>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8"/>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8"/>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8"/>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8"/>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8"/>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8"/>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8"/>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8"/>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8"/>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8"/>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8"/>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8"/>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8"/>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8"/>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8"/>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8"/>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8"/>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8"/>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8"/>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8"/>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8"/>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8"/>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8"/>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8"/>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8"/>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8"/>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8"/>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8"/>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8"/>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8"/>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8"/>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8"/>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8"/>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8"/>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8"/>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68"/>
          <p:cNvGrpSpPr/>
          <p:nvPr/>
        </p:nvGrpSpPr>
        <p:grpSpPr>
          <a:xfrm>
            <a:off x="3513632" y="2908572"/>
            <a:ext cx="355876" cy="331007"/>
            <a:chOff x="3513632" y="2908572"/>
            <a:chExt cx="355876" cy="331007"/>
          </a:xfrm>
        </p:grpSpPr>
        <p:sp>
          <p:nvSpPr>
            <p:cNvPr id="9952" name="Google Shape;9952;p68"/>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8"/>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8"/>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8"/>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8"/>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8"/>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8"/>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8"/>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8"/>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8"/>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8"/>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8"/>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8"/>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8"/>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8"/>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8"/>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68"/>
          <p:cNvGrpSpPr/>
          <p:nvPr/>
        </p:nvGrpSpPr>
        <p:grpSpPr>
          <a:xfrm>
            <a:off x="2694083" y="2888430"/>
            <a:ext cx="235762" cy="374756"/>
            <a:chOff x="2694083" y="2888430"/>
            <a:chExt cx="235762" cy="374756"/>
          </a:xfrm>
        </p:grpSpPr>
        <p:sp>
          <p:nvSpPr>
            <p:cNvPr id="9969" name="Google Shape;9969;p68"/>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8"/>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8"/>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8"/>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8"/>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8"/>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8"/>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8"/>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8"/>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8"/>
          <p:cNvGrpSpPr/>
          <p:nvPr/>
        </p:nvGrpSpPr>
        <p:grpSpPr>
          <a:xfrm>
            <a:off x="871534" y="4300588"/>
            <a:ext cx="357661" cy="311155"/>
            <a:chOff x="871534" y="4300588"/>
            <a:chExt cx="357661" cy="311155"/>
          </a:xfrm>
        </p:grpSpPr>
        <p:sp>
          <p:nvSpPr>
            <p:cNvPr id="9979" name="Google Shape;9979;p68"/>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8"/>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8"/>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8"/>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8"/>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8"/>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8"/>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8"/>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8"/>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8"/>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8"/>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8"/>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8"/>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8"/>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8"/>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8"/>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8"/>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8"/>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8"/>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8"/>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8"/>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8"/>
          <p:cNvGrpSpPr/>
          <p:nvPr/>
        </p:nvGrpSpPr>
        <p:grpSpPr>
          <a:xfrm>
            <a:off x="916019" y="3821606"/>
            <a:ext cx="250100" cy="336785"/>
            <a:chOff x="916019" y="3821606"/>
            <a:chExt cx="250100" cy="336785"/>
          </a:xfrm>
        </p:grpSpPr>
        <p:sp>
          <p:nvSpPr>
            <p:cNvPr id="10001" name="Google Shape;10001;p68"/>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8"/>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8"/>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8"/>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8"/>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8"/>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8"/>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8"/>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8"/>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8"/>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8"/>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8"/>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8"/>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8"/>
          <p:cNvGrpSpPr/>
          <p:nvPr/>
        </p:nvGrpSpPr>
        <p:grpSpPr>
          <a:xfrm>
            <a:off x="849686" y="2909570"/>
            <a:ext cx="374730" cy="332504"/>
            <a:chOff x="849686" y="2909570"/>
            <a:chExt cx="374730" cy="332504"/>
          </a:xfrm>
        </p:grpSpPr>
        <p:sp>
          <p:nvSpPr>
            <p:cNvPr id="10015" name="Google Shape;10015;p68"/>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8"/>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8"/>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8"/>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8"/>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8"/>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8"/>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8"/>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8"/>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8"/>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8"/>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68"/>
          <p:cNvGrpSpPr/>
          <p:nvPr/>
        </p:nvGrpSpPr>
        <p:grpSpPr>
          <a:xfrm>
            <a:off x="1735567" y="2420241"/>
            <a:ext cx="417718" cy="372866"/>
            <a:chOff x="1735567" y="2420241"/>
            <a:chExt cx="417718" cy="372866"/>
          </a:xfrm>
        </p:grpSpPr>
        <p:sp>
          <p:nvSpPr>
            <p:cNvPr id="10027" name="Google Shape;10027;p68"/>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8"/>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8"/>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8"/>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8"/>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8"/>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8"/>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8"/>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8"/>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8"/>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8"/>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8"/>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68"/>
          <p:cNvGrpSpPr/>
          <p:nvPr/>
        </p:nvGrpSpPr>
        <p:grpSpPr>
          <a:xfrm>
            <a:off x="3599318" y="4299590"/>
            <a:ext cx="251098" cy="309028"/>
            <a:chOff x="3599318" y="4299590"/>
            <a:chExt cx="251098" cy="309028"/>
          </a:xfrm>
        </p:grpSpPr>
        <p:sp>
          <p:nvSpPr>
            <p:cNvPr id="10040" name="Google Shape;10040;p68"/>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8"/>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8"/>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8"/>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8"/>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8"/>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68"/>
          <p:cNvGrpSpPr/>
          <p:nvPr/>
        </p:nvGrpSpPr>
        <p:grpSpPr>
          <a:xfrm>
            <a:off x="3105998" y="2433240"/>
            <a:ext cx="345818" cy="345056"/>
            <a:chOff x="3105998" y="2433240"/>
            <a:chExt cx="345818" cy="345056"/>
          </a:xfrm>
        </p:grpSpPr>
        <p:sp>
          <p:nvSpPr>
            <p:cNvPr id="10047" name="Google Shape;10047;p68"/>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8"/>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8"/>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8"/>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8"/>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8"/>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8"/>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8"/>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8"/>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8"/>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8"/>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68"/>
          <p:cNvGrpSpPr/>
          <p:nvPr/>
        </p:nvGrpSpPr>
        <p:grpSpPr>
          <a:xfrm>
            <a:off x="1737326" y="2900773"/>
            <a:ext cx="374730" cy="350361"/>
            <a:chOff x="1737326" y="2900773"/>
            <a:chExt cx="374730" cy="350361"/>
          </a:xfrm>
        </p:grpSpPr>
        <p:sp>
          <p:nvSpPr>
            <p:cNvPr id="10059" name="Google Shape;10059;p68"/>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8"/>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8"/>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8"/>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8"/>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8"/>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8"/>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8"/>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8"/>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8"/>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8"/>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8"/>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8"/>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8"/>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8"/>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8"/>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8"/>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68"/>
          <p:cNvGrpSpPr/>
          <p:nvPr/>
        </p:nvGrpSpPr>
        <p:grpSpPr>
          <a:xfrm>
            <a:off x="4000676" y="1579396"/>
            <a:ext cx="327226" cy="211603"/>
            <a:chOff x="4000676" y="1579396"/>
            <a:chExt cx="327226" cy="211603"/>
          </a:xfrm>
        </p:grpSpPr>
        <p:sp>
          <p:nvSpPr>
            <p:cNvPr id="10077" name="Google Shape;10077;p68"/>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8"/>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8"/>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8"/>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8"/>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8"/>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8"/>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8"/>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8"/>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8"/>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8"/>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8"/>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8"/>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8"/>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8"/>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8"/>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68"/>
          <p:cNvGrpSpPr/>
          <p:nvPr/>
        </p:nvGrpSpPr>
        <p:grpSpPr>
          <a:xfrm>
            <a:off x="2635523" y="1515584"/>
            <a:ext cx="371054" cy="336469"/>
            <a:chOff x="2635523" y="1515584"/>
            <a:chExt cx="371054" cy="336469"/>
          </a:xfrm>
        </p:grpSpPr>
        <p:sp>
          <p:nvSpPr>
            <p:cNvPr id="10094" name="Google Shape;10094;p68"/>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8"/>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8"/>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8"/>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8"/>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8"/>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8"/>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68"/>
          <p:cNvGrpSpPr/>
          <p:nvPr/>
        </p:nvGrpSpPr>
        <p:grpSpPr>
          <a:xfrm>
            <a:off x="2231907" y="1520731"/>
            <a:ext cx="311627" cy="326569"/>
            <a:chOff x="2231907" y="1520731"/>
            <a:chExt cx="311627" cy="326569"/>
          </a:xfrm>
        </p:grpSpPr>
        <p:sp>
          <p:nvSpPr>
            <p:cNvPr id="10102" name="Google Shape;10102;p68"/>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8"/>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8"/>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8"/>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8"/>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8"/>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8"/>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8"/>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8"/>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8"/>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68"/>
          <p:cNvGrpSpPr/>
          <p:nvPr/>
        </p:nvGrpSpPr>
        <p:grpSpPr>
          <a:xfrm>
            <a:off x="1340249" y="4301533"/>
            <a:ext cx="311890" cy="304695"/>
            <a:chOff x="1340249" y="4301533"/>
            <a:chExt cx="311890" cy="304695"/>
          </a:xfrm>
        </p:grpSpPr>
        <p:sp>
          <p:nvSpPr>
            <p:cNvPr id="10113" name="Google Shape;10113;p68"/>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8"/>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8"/>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8"/>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8"/>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8"/>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8"/>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8"/>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8"/>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8"/>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8"/>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8"/>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8"/>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8"/>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68"/>
          <p:cNvGrpSpPr/>
          <p:nvPr/>
        </p:nvGrpSpPr>
        <p:grpSpPr>
          <a:xfrm>
            <a:off x="1330690" y="3377024"/>
            <a:ext cx="306874" cy="332268"/>
            <a:chOff x="1330690" y="3377024"/>
            <a:chExt cx="306874" cy="332268"/>
          </a:xfrm>
        </p:grpSpPr>
        <p:sp>
          <p:nvSpPr>
            <p:cNvPr id="10128" name="Google Shape;10128;p68"/>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8"/>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8"/>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8"/>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8"/>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8"/>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8"/>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8"/>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8"/>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8"/>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8"/>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8"/>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8"/>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8"/>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8"/>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8"/>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8"/>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8"/>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8"/>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8"/>
          <p:cNvGrpSpPr/>
          <p:nvPr/>
        </p:nvGrpSpPr>
        <p:grpSpPr>
          <a:xfrm>
            <a:off x="2650597" y="3381777"/>
            <a:ext cx="341511" cy="324994"/>
            <a:chOff x="2650597" y="3381777"/>
            <a:chExt cx="341511" cy="324994"/>
          </a:xfrm>
        </p:grpSpPr>
        <p:sp>
          <p:nvSpPr>
            <p:cNvPr id="10148" name="Google Shape;10148;p68"/>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8"/>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8"/>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8"/>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8"/>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8"/>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8"/>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8"/>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8"/>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8"/>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8"/>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8"/>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8"/>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8"/>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8"/>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8"/>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8"/>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8"/>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8"/>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8"/>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8"/>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8"/>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8"/>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8"/>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8"/>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8"/>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8"/>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8"/>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8"/>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8"/>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8"/>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8"/>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8"/>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8"/>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8"/>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68"/>
          <p:cNvGrpSpPr/>
          <p:nvPr/>
        </p:nvGrpSpPr>
        <p:grpSpPr>
          <a:xfrm>
            <a:off x="1295502" y="2437362"/>
            <a:ext cx="402645" cy="323917"/>
            <a:chOff x="1295502" y="2437362"/>
            <a:chExt cx="402645" cy="323917"/>
          </a:xfrm>
        </p:grpSpPr>
        <p:sp>
          <p:nvSpPr>
            <p:cNvPr id="10184" name="Google Shape;10184;p68"/>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8"/>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8"/>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8"/>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8"/>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8"/>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8"/>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8"/>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8"/>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8"/>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8"/>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8"/>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8"/>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8"/>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8"/>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8"/>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68"/>
          <p:cNvGrpSpPr/>
          <p:nvPr/>
        </p:nvGrpSpPr>
        <p:grpSpPr>
          <a:xfrm>
            <a:off x="882590" y="2438360"/>
            <a:ext cx="337310" cy="337047"/>
            <a:chOff x="882590" y="2438360"/>
            <a:chExt cx="337310" cy="337047"/>
          </a:xfrm>
        </p:grpSpPr>
        <p:sp>
          <p:nvSpPr>
            <p:cNvPr id="10201" name="Google Shape;10201;p68"/>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8"/>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8"/>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8"/>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8"/>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8"/>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8"/>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8"/>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8"/>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8"/>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8"/>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8"/>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8"/>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8"/>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8"/>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8"/>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8"/>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8"/>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8"/>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8"/>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8"/>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8"/>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8"/>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8"/>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68"/>
          <p:cNvGrpSpPr/>
          <p:nvPr/>
        </p:nvGrpSpPr>
        <p:grpSpPr>
          <a:xfrm>
            <a:off x="4885060" y="1518788"/>
            <a:ext cx="385786" cy="342588"/>
            <a:chOff x="4885060" y="1518788"/>
            <a:chExt cx="385786" cy="342588"/>
          </a:xfrm>
        </p:grpSpPr>
        <p:sp>
          <p:nvSpPr>
            <p:cNvPr id="10226" name="Google Shape;10226;p68"/>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8"/>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8"/>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8"/>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8"/>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8"/>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8"/>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8"/>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8"/>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8"/>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8"/>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8"/>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8"/>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8"/>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8"/>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8"/>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8"/>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8"/>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8"/>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68"/>
          <p:cNvGrpSpPr/>
          <p:nvPr/>
        </p:nvGrpSpPr>
        <p:grpSpPr>
          <a:xfrm>
            <a:off x="5394478" y="1514533"/>
            <a:ext cx="249076" cy="351096"/>
            <a:chOff x="5394478" y="1514533"/>
            <a:chExt cx="249076" cy="351096"/>
          </a:xfrm>
        </p:grpSpPr>
        <p:sp>
          <p:nvSpPr>
            <p:cNvPr id="10246" name="Google Shape;10246;p68"/>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8"/>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8"/>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8"/>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8"/>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8"/>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8"/>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8"/>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8"/>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8"/>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8"/>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8"/>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8"/>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8"/>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8"/>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8"/>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8"/>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8"/>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8"/>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8"/>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68"/>
          <p:cNvGrpSpPr/>
          <p:nvPr/>
        </p:nvGrpSpPr>
        <p:grpSpPr>
          <a:xfrm>
            <a:off x="5782259" y="1512012"/>
            <a:ext cx="356138" cy="356138"/>
            <a:chOff x="5782259" y="1512012"/>
            <a:chExt cx="356138" cy="356138"/>
          </a:xfrm>
        </p:grpSpPr>
        <p:sp>
          <p:nvSpPr>
            <p:cNvPr id="10267" name="Google Shape;10267;p68"/>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8"/>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8"/>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8"/>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8"/>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8"/>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8"/>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8"/>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8"/>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8"/>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8"/>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68"/>
          <p:cNvGrpSpPr/>
          <p:nvPr/>
        </p:nvGrpSpPr>
        <p:grpSpPr>
          <a:xfrm>
            <a:off x="6229598" y="1518052"/>
            <a:ext cx="343560" cy="343822"/>
            <a:chOff x="6229598" y="1518052"/>
            <a:chExt cx="343560" cy="343822"/>
          </a:xfrm>
        </p:grpSpPr>
        <p:sp>
          <p:nvSpPr>
            <p:cNvPr id="10279" name="Google Shape;10279;p68"/>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8"/>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8"/>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8"/>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8"/>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8"/>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8"/>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8"/>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8"/>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8"/>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8"/>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8"/>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8"/>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8"/>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8"/>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8"/>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8"/>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8"/>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8"/>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68"/>
          <p:cNvGrpSpPr/>
          <p:nvPr/>
        </p:nvGrpSpPr>
        <p:grpSpPr>
          <a:xfrm>
            <a:off x="870773" y="3357985"/>
            <a:ext cx="342824" cy="351228"/>
            <a:chOff x="870773" y="3357985"/>
            <a:chExt cx="342824" cy="351228"/>
          </a:xfrm>
        </p:grpSpPr>
        <p:sp>
          <p:nvSpPr>
            <p:cNvPr id="10299" name="Google Shape;10299;p68"/>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8"/>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8"/>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8"/>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8"/>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8"/>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8"/>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8"/>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68"/>
          <p:cNvGrpSpPr/>
          <p:nvPr/>
        </p:nvGrpSpPr>
        <p:grpSpPr>
          <a:xfrm>
            <a:off x="2743084" y="4299590"/>
            <a:ext cx="159372" cy="308896"/>
            <a:chOff x="2743084" y="4299590"/>
            <a:chExt cx="159372" cy="308896"/>
          </a:xfrm>
        </p:grpSpPr>
        <p:sp>
          <p:nvSpPr>
            <p:cNvPr id="10308" name="Google Shape;10308;p68"/>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8"/>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8"/>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8"/>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8"/>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8"/>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8"/>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8"/>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8"/>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8"/>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8"/>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8"/>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8"/>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8"/>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8"/>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68"/>
          <p:cNvGrpSpPr/>
          <p:nvPr/>
        </p:nvGrpSpPr>
        <p:grpSpPr>
          <a:xfrm>
            <a:off x="1293506" y="2939716"/>
            <a:ext cx="374730" cy="272211"/>
            <a:chOff x="1293506" y="2939716"/>
            <a:chExt cx="374730" cy="272211"/>
          </a:xfrm>
        </p:grpSpPr>
        <p:sp>
          <p:nvSpPr>
            <p:cNvPr id="10324" name="Google Shape;10324;p68"/>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8"/>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8"/>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8"/>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8"/>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8"/>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8"/>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8"/>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8"/>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8"/>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8"/>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8"/>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8"/>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8"/>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8"/>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8"/>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8"/>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8"/>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8"/>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8"/>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8"/>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8"/>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8"/>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8"/>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8"/>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8"/>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8"/>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8"/>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8"/>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8"/>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68"/>
          <p:cNvGrpSpPr/>
          <p:nvPr/>
        </p:nvGrpSpPr>
        <p:grpSpPr>
          <a:xfrm>
            <a:off x="6669900" y="1505474"/>
            <a:ext cx="345083" cy="369216"/>
            <a:chOff x="6669900" y="1505474"/>
            <a:chExt cx="345083" cy="369216"/>
          </a:xfrm>
        </p:grpSpPr>
        <p:sp>
          <p:nvSpPr>
            <p:cNvPr id="10355" name="Google Shape;10355;p68"/>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8"/>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8"/>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8"/>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8"/>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8"/>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8"/>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8"/>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8"/>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8"/>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8"/>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8"/>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8"/>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8"/>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8"/>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8"/>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8"/>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8"/>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8"/>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8"/>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8"/>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8"/>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68"/>
          <p:cNvGrpSpPr/>
          <p:nvPr/>
        </p:nvGrpSpPr>
        <p:grpSpPr>
          <a:xfrm>
            <a:off x="7117003" y="1518000"/>
            <a:ext cx="333003" cy="344085"/>
            <a:chOff x="7117003" y="1518000"/>
            <a:chExt cx="333003" cy="344085"/>
          </a:xfrm>
        </p:grpSpPr>
        <p:sp>
          <p:nvSpPr>
            <p:cNvPr id="10378" name="Google Shape;10378;p68"/>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8"/>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8"/>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8"/>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8"/>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8"/>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8"/>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8"/>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8"/>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8"/>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8"/>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8"/>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8"/>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8"/>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8"/>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8"/>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8"/>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8"/>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8"/>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8"/>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8"/>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8"/>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8"/>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8"/>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8"/>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8"/>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8"/>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8"/>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8"/>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8"/>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8"/>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8"/>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8"/>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8"/>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8"/>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8"/>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8"/>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8"/>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68"/>
          <p:cNvGrpSpPr/>
          <p:nvPr/>
        </p:nvGrpSpPr>
        <p:grpSpPr>
          <a:xfrm>
            <a:off x="2200238" y="4289165"/>
            <a:ext cx="374756" cy="329300"/>
            <a:chOff x="2200238" y="4289165"/>
            <a:chExt cx="374756" cy="329300"/>
          </a:xfrm>
        </p:grpSpPr>
        <p:sp>
          <p:nvSpPr>
            <p:cNvPr id="10417" name="Google Shape;10417;p68"/>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8"/>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8"/>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8"/>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8"/>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8"/>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8"/>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8"/>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8"/>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8"/>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8"/>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8"/>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8"/>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8"/>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8"/>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8"/>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8"/>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8"/>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8"/>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8"/>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8"/>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8"/>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68"/>
          <p:cNvGrpSpPr/>
          <p:nvPr/>
        </p:nvGrpSpPr>
        <p:grpSpPr>
          <a:xfrm>
            <a:off x="7556043" y="1499959"/>
            <a:ext cx="337283" cy="380192"/>
            <a:chOff x="7556043" y="1499959"/>
            <a:chExt cx="337283" cy="380192"/>
          </a:xfrm>
        </p:grpSpPr>
        <p:sp>
          <p:nvSpPr>
            <p:cNvPr id="10440" name="Google Shape;10440;p68"/>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8"/>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8"/>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8"/>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8"/>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8"/>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8"/>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8"/>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8"/>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8"/>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8"/>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8"/>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8"/>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8"/>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68"/>
          <p:cNvGrpSpPr/>
          <p:nvPr/>
        </p:nvGrpSpPr>
        <p:grpSpPr>
          <a:xfrm>
            <a:off x="7992826" y="1517790"/>
            <a:ext cx="317431" cy="344584"/>
            <a:chOff x="7992826" y="1517790"/>
            <a:chExt cx="317431" cy="344584"/>
          </a:xfrm>
        </p:grpSpPr>
        <p:sp>
          <p:nvSpPr>
            <p:cNvPr id="10455" name="Google Shape;10455;p68"/>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8"/>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8"/>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8"/>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8"/>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8"/>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8"/>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8"/>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8"/>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8"/>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8"/>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8"/>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8"/>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8"/>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8"/>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8"/>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8"/>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68"/>
          <p:cNvGrpSpPr/>
          <p:nvPr/>
        </p:nvGrpSpPr>
        <p:grpSpPr>
          <a:xfrm>
            <a:off x="4864446" y="3340207"/>
            <a:ext cx="395607" cy="387414"/>
            <a:chOff x="4864446" y="3340207"/>
            <a:chExt cx="395607" cy="387414"/>
          </a:xfrm>
        </p:grpSpPr>
        <p:sp>
          <p:nvSpPr>
            <p:cNvPr id="10473" name="Google Shape;10473;p68"/>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8"/>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8"/>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8"/>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8"/>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8"/>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8"/>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8"/>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8"/>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8"/>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8"/>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8"/>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8"/>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8"/>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8"/>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8"/>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8"/>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8"/>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8"/>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8"/>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8"/>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8"/>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8"/>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8"/>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8"/>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68"/>
          <p:cNvGrpSpPr/>
          <p:nvPr/>
        </p:nvGrpSpPr>
        <p:grpSpPr>
          <a:xfrm>
            <a:off x="3130367" y="4324485"/>
            <a:ext cx="297342" cy="258871"/>
            <a:chOff x="3130367" y="4324485"/>
            <a:chExt cx="297342" cy="258871"/>
          </a:xfrm>
        </p:grpSpPr>
        <p:sp>
          <p:nvSpPr>
            <p:cNvPr id="10499" name="Google Shape;10499;p68"/>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8"/>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8"/>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8"/>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8"/>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8"/>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8"/>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8"/>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8"/>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8"/>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8"/>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8"/>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8"/>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8"/>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8"/>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8"/>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8"/>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8"/>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8"/>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8"/>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8"/>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8"/>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8"/>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68"/>
          <p:cNvGrpSpPr/>
          <p:nvPr/>
        </p:nvGrpSpPr>
        <p:grpSpPr>
          <a:xfrm>
            <a:off x="5302988" y="3389839"/>
            <a:ext cx="394609" cy="286523"/>
            <a:chOff x="5302988" y="3389839"/>
            <a:chExt cx="394609" cy="286523"/>
          </a:xfrm>
        </p:grpSpPr>
        <p:sp>
          <p:nvSpPr>
            <p:cNvPr id="10523" name="Google Shape;10523;p68"/>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8"/>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8"/>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8"/>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8"/>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8"/>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8"/>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8"/>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8"/>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8"/>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8"/>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8"/>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8"/>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8"/>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8"/>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8"/>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8"/>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8"/>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8"/>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8"/>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8"/>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8"/>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8"/>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8"/>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8"/>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8"/>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8"/>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8"/>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8"/>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8"/>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8"/>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8"/>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8"/>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6" name="Google Shape;10556;p68"/>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68"/>
          <p:cNvGrpSpPr/>
          <p:nvPr/>
        </p:nvGrpSpPr>
        <p:grpSpPr>
          <a:xfrm>
            <a:off x="3060752" y="2903609"/>
            <a:ext cx="390565" cy="359578"/>
            <a:chOff x="3060752" y="2903609"/>
            <a:chExt cx="390565" cy="359578"/>
          </a:xfrm>
        </p:grpSpPr>
        <p:sp>
          <p:nvSpPr>
            <p:cNvPr id="10558" name="Google Shape;10558;p68"/>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8"/>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8"/>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8"/>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8"/>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8"/>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8"/>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8"/>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8"/>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8"/>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8"/>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8"/>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8"/>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8"/>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8"/>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8"/>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8"/>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8"/>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8"/>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8"/>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8"/>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8"/>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8"/>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8"/>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8"/>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8"/>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8"/>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8"/>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8"/>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8"/>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8"/>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8"/>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8"/>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8"/>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68"/>
          <p:cNvGrpSpPr/>
          <p:nvPr/>
        </p:nvGrpSpPr>
        <p:grpSpPr>
          <a:xfrm>
            <a:off x="5741031" y="3386057"/>
            <a:ext cx="394609" cy="294585"/>
            <a:chOff x="5741031" y="3386057"/>
            <a:chExt cx="394609" cy="294585"/>
          </a:xfrm>
        </p:grpSpPr>
        <p:sp>
          <p:nvSpPr>
            <p:cNvPr id="10593" name="Google Shape;10593;p68"/>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8"/>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8"/>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8"/>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8"/>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8"/>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8"/>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8"/>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8"/>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8"/>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8"/>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8"/>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8"/>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8"/>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8"/>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8"/>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8"/>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8"/>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8"/>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8"/>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8"/>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8"/>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8"/>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8"/>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8"/>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8"/>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8"/>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8"/>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8"/>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8"/>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3" name="Google Shape;10623;p68"/>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4" name="Google Shape;10624;p68"/>
          <p:cNvGrpSpPr/>
          <p:nvPr/>
        </p:nvGrpSpPr>
        <p:grpSpPr>
          <a:xfrm>
            <a:off x="6179074" y="3368726"/>
            <a:ext cx="394609" cy="328749"/>
            <a:chOff x="6179074" y="3368726"/>
            <a:chExt cx="394609" cy="328749"/>
          </a:xfrm>
        </p:grpSpPr>
        <p:sp>
          <p:nvSpPr>
            <p:cNvPr id="10625" name="Google Shape;10625;p68"/>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8"/>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8"/>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8"/>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8"/>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8"/>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8"/>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8"/>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8"/>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8"/>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8"/>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8"/>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8"/>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8"/>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8"/>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8"/>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8"/>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8"/>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8"/>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8"/>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8"/>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8"/>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8"/>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8"/>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8"/>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8"/>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8"/>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8"/>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8"/>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8"/>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8"/>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8"/>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8"/>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8"/>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8"/>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8"/>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8"/>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8"/>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8"/>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8"/>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8"/>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8"/>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8"/>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8"/>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8"/>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8"/>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8"/>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8"/>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8"/>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8"/>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8"/>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8"/>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8"/>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8"/>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8"/>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8"/>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8"/>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8"/>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8"/>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8"/>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8"/>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8"/>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8"/>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8"/>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8"/>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8"/>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8"/>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8"/>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8"/>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8"/>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8"/>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8"/>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8"/>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8"/>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8"/>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8"/>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8"/>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8"/>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8"/>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8"/>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8"/>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8"/>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8"/>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8"/>
          <p:cNvGrpSpPr/>
          <p:nvPr/>
        </p:nvGrpSpPr>
        <p:grpSpPr>
          <a:xfrm>
            <a:off x="7054924" y="3367728"/>
            <a:ext cx="394583" cy="331007"/>
            <a:chOff x="7054924" y="3367728"/>
            <a:chExt cx="394583" cy="331007"/>
          </a:xfrm>
        </p:grpSpPr>
        <p:sp>
          <p:nvSpPr>
            <p:cNvPr id="10709" name="Google Shape;10709;p68"/>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8"/>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8"/>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8"/>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8"/>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8"/>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8"/>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8"/>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8"/>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8"/>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8"/>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8"/>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8"/>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8"/>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8"/>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8"/>
          <p:cNvGrpSpPr/>
          <p:nvPr/>
        </p:nvGrpSpPr>
        <p:grpSpPr>
          <a:xfrm>
            <a:off x="7492967" y="3361425"/>
            <a:ext cx="394583" cy="343586"/>
            <a:chOff x="7492967" y="3361425"/>
            <a:chExt cx="394583" cy="343586"/>
          </a:xfrm>
        </p:grpSpPr>
        <p:sp>
          <p:nvSpPr>
            <p:cNvPr id="10725" name="Google Shape;10725;p68"/>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8"/>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8"/>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8"/>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8"/>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8"/>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8"/>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8"/>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8"/>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8"/>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8"/>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8"/>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8"/>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8"/>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8"/>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8"/>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8"/>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8"/>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8"/>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8"/>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8"/>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8"/>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8"/>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8"/>
          <p:cNvGrpSpPr/>
          <p:nvPr/>
        </p:nvGrpSpPr>
        <p:grpSpPr>
          <a:xfrm>
            <a:off x="7935527" y="3353154"/>
            <a:ext cx="385287" cy="360156"/>
            <a:chOff x="7935527" y="3353154"/>
            <a:chExt cx="385287" cy="360156"/>
          </a:xfrm>
        </p:grpSpPr>
        <p:sp>
          <p:nvSpPr>
            <p:cNvPr id="10749" name="Google Shape;10749;p68"/>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8"/>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8"/>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8"/>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8"/>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8"/>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8"/>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8"/>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8"/>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8"/>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8"/>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8"/>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68"/>
          <p:cNvGrpSpPr/>
          <p:nvPr/>
        </p:nvGrpSpPr>
        <p:grpSpPr>
          <a:xfrm>
            <a:off x="5319821" y="1986242"/>
            <a:ext cx="348103" cy="348103"/>
            <a:chOff x="5319821" y="1986242"/>
            <a:chExt cx="348103" cy="348103"/>
          </a:xfrm>
        </p:grpSpPr>
        <p:sp>
          <p:nvSpPr>
            <p:cNvPr id="10762" name="Google Shape;10762;p68"/>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8"/>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8"/>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8"/>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8"/>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8"/>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8"/>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8"/>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8"/>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8"/>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8"/>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8"/>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8"/>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8"/>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8"/>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8"/>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8"/>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8"/>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8"/>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8"/>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8"/>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8"/>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8"/>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8"/>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8"/>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8"/>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8"/>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8"/>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8"/>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8"/>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8"/>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8"/>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8"/>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8"/>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8"/>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8"/>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8"/>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68"/>
          <p:cNvGrpSpPr/>
          <p:nvPr/>
        </p:nvGrpSpPr>
        <p:grpSpPr>
          <a:xfrm>
            <a:off x="5765926" y="1976683"/>
            <a:ext cx="348339" cy="348103"/>
            <a:chOff x="5765926" y="1976683"/>
            <a:chExt cx="348339" cy="348103"/>
          </a:xfrm>
        </p:grpSpPr>
        <p:sp>
          <p:nvSpPr>
            <p:cNvPr id="10800" name="Google Shape;10800;p68"/>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8"/>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8"/>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8"/>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8"/>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8"/>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8"/>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8"/>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8"/>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8"/>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8"/>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8"/>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8"/>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8"/>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68"/>
          <p:cNvGrpSpPr/>
          <p:nvPr/>
        </p:nvGrpSpPr>
        <p:grpSpPr>
          <a:xfrm>
            <a:off x="6191390" y="1981489"/>
            <a:ext cx="389068" cy="347787"/>
            <a:chOff x="6191390" y="1981489"/>
            <a:chExt cx="389068" cy="347787"/>
          </a:xfrm>
        </p:grpSpPr>
        <p:sp>
          <p:nvSpPr>
            <p:cNvPr id="10815" name="Google Shape;10815;p68"/>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8"/>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8"/>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8"/>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8"/>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8"/>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8"/>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8"/>
          <p:cNvGrpSpPr/>
          <p:nvPr/>
        </p:nvGrpSpPr>
        <p:grpSpPr>
          <a:xfrm>
            <a:off x="6657846" y="2007591"/>
            <a:ext cx="348103" cy="295714"/>
            <a:chOff x="6657846" y="2007591"/>
            <a:chExt cx="348103" cy="295714"/>
          </a:xfrm>
        </p:grpSpPr>
        <p:sp>
          <p:nvSpPr>
            <p:cNvPr id="10823" name="Google Shape;10823;p68"/>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8"/>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8"/>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8"/>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8"/>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8"/>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8"/>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8"/>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8"/>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8"/>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8"/>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8"/>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8"/>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8"/>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8"/>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8"/>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8"/>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8"/>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8"/>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8"/>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8"/>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8"/>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8"/>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8"/>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8"/>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8"/>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68"/>
          <p:cNvGrpSpPr/>
          <p:nvPr/>
        </p:nvGrpSpPr>
        <p:grpSpPr>
          <a:xfrm>
            <a:off x="7104188" y="1971904"/>
            <a:ext cx="347341" cy="348103"/>
            <a:chOff x="7104188" y="1971904"/>
            <a:chExt cx="347341" cy="348103"/>
          </a:xfrm>
        </p:grpSpPr>
        <p:sp>
          <p:nvSpPr>
            <p:cNvPr id="10850" name="Google Shape;10850;p68"/>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8"/>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8"/>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8"/>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8"/>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8"/>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8"/>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8"/>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8"/>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8"/>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8"/>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8"/>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8"/>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8"/>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8"/>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8"/>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8"/>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8"/>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8"/>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8"/>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8"/>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8"/>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8"/>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8"/>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8"/>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8"/>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8"/>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8"/>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8"/>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8"/>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68"/>
          <p:cNvGrpSpPr/>
          <p:nvPr/>
        </p:nvGrpSpPr>
        <p:grpSpPr>
          <a:xfrm>
            <a:off x="7551264" y="1971904"/>
            <a:ext cx="344321" cy="348155"/>
            <a:chOff x="7551264" y="1971904"/>
            <a:chExt cx="344321" cy="348155"/>
          </a:xfrm>
        </p:grpSpPr>
        <p:sp>
          <p:nvSpPr>
            <p:cNvPr id="10881" name="Google Shape;10881;p68"/>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8"/>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8"/>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8"/>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8"/>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8"/>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8"/>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8"/>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8"/>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8"/>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8"/>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8"/>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8"/>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8"/>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8"/>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8"/>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8"/>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8"/>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8"/>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68"/>
          <p:cNvGrpSpPr/>
          <p:nvPr/>
        </p:nvGrpSpPr>
        <p:grpSpPr>
          <a:xfrm>
            <a:off x="7992065" y="1971904"/>
            <a:ext cx="351621" cy="348103"/>
            <a:chOff x="7992065" y="1971904"/>
            <a:chExt cx="351621" cy="348103"/>
          </a:xfrm>
        </p:grpSpPr>
        <p:sp>
          <p:nvSpPr>
            <p:cNvPr id="10901" name="Google Shape;10901;p68"/>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8"/>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8"/>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8"/>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8"/>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8"/>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8"/>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8"/>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8"/>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8"/>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8"/>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8"/>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8"/>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8"/>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8"/>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68"/>
          <p:cNvGrpSpPr/>
          <p:nvPr/>
        </p:nvGrpSpPr>
        <p:grpSpPr>
          <a:xfrm>
            <a:off x="4911189" y="3793455"/>
            <a:ext cx="296580" cy="364935"/>
            <a:chOff x="4911189" y="3793455"/>
            <a:chExt cx="296580" cy="364935"/>
          </a:xfrm>
        </p:grpSpPr>
        <p:sp>
          <p:nvSpPr>
            <p:cNvPr id="10917" name="Google Shape;10917;p68"/>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8"/>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8"/>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8"/>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8"/>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8"/>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8"/>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8"/>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8"/>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8"/>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8"/>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8"/>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8"/>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8"/>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8"/>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8"/>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8"/>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8"/>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8"/>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8"/>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68"/>
          <p:cNvGrpSpPr/>
          <p:nvPr/>
        </p:nvGrpSpPr>
        <p:grpSpPr>
          <a:xfrm>
            <a:off x="5341433" y="3793271"/>
            <a:ext cx="330272" cy="329117"/>
            <a:chOff x="5341433" y="3793271"/>
            <a:chExt cx="330272" cy="329117"/>
          </a:xfrm>
        </p:grpSpPr>
        <p:sp>
          <p:nvSpPr>
            <p:cNvPr id="10938" name="Google Shape;10938;p68"/>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8"/>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8"/>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8"/>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8"/>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8"/>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8"/>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8"/>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8"/>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8"/>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8"/>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8"/>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8"/>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8"/>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8"/>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8"/>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68"/>
          <p:cNvGrpSpPr/>
          <p:nvPr/>
        </p:nvGrpSpPr>
        <p:grpSpPr>
          <a:xfrm>
            <a:off x="5744051" y="3766250"/>
            <a:ext cx="428511" cy="383186"/>
            <a:chOff x="5744051" y="3766250"/>
            <a:chExt cx="428511" cy="383186"/>
          </a:xfrm>
        </p:grpSpPr>
        <p:sp>
          <p:nvSpPr>
            <p:cNvPr id="10955" name="Google Shape;10955;p68"/>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8"/>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8"/>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8"/>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8"/>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8"/>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8"/>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8"/>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8"/>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8"/>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8"/>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8"/>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8"/>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8"/>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8"/>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8"/>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8"/>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68"/>
          <p:cNvGrpSpPr/>
          <p:nvPr/>
        </p:nvGrpSpPr>
        <p:grpSpPr>
          <a:xfrm>
            <a:off x="6678697" y="3793324"/>
            <a:ext cx="342824" cy="328985"/>
            <a:chOff x="6678697" y="3793324"/>
            <a:chExt cx="342824" cy="328985"/>
          </a:xfrm>
        </p:grpSpPr>
        <p:sp>
          <p:nvSpPr>
            <p:cNvPr id="10973" name="Google Shape;10973;p68"/>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8"/>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8"/>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8"/>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8"/>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8"/>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8"/>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8"/>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8"/>
          <p:cNvGrpSpPr/>
          <p:nvPr/>
        </p:nvGrpSpPr>
        <p:grpSpPr>
          <a:xfrm>
            <a:off x="7101903" y="3762022"/>
            <a:ext cx="398627" cy="392088"/>
            <a:chOff x="7101903" y="3762022"/>
            <a:chExt cx="398627" cy="392088"/>
          </a:xfrm>
        </p:grpSpPr>
        <p:sp>
          <p:nvSpPr>
            <p:cNvPr id="10982" name="Google Shape;10982;p68"/>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8"/>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8"/>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8"/>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8"/>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8"/>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8"/>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8"/>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8"/>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8"/>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8"/>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8"/>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8"/>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8"/>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8"/>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8"/>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8"/>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8"/>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68"/>
          <p:cNvGrpSpPr/>
          <p:nvPr/>
        </p:nvGrpSpPr>
        <p:grpSpPr>
          <a:xfrm>
            <a:off x="7541469" y="3793455"/>
            <a:ext cx="407897" cy="328985"/>
            <a:chOff x="7541469" y="3793455"/>
            <a:chExt cx="407897" cy="328985"/>
          </a:xfrm>
        </p:grpSpPr>
        <p:sp>
          <p:nvSpPr>
            <p:cNvPr id="11001" name="Google Shape;11001;p68"/>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8"/>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8"/>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8"/>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8"/>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8"/>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8"/>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8"/>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8"/>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8"/>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8"/>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8"/>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8"/>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8"/>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8"/>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8"/>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8"/>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8"/>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8"/>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8"/>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8"/>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8"/>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8"/>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8"/>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8"/>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8"/>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8"/>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8"/>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8"/>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8"/>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68"/>
          <p:cNvGrpSpPr/>
          <p:nvPr/>
        </p:nvGrpSpPr>
        <p:grpSpPr>
          <a:xfrm>
            <a:off x="5310288" y="2956312"/>
            <a:ext cx="432292" cy="264412"/>
            <a:chOff x="5310288" y="2956312"/>
            <a:chExt cx="432292" cy="264412"/>
          </a:xfrm>
        </p:grpSpPr>
        <p:sp>
          <p:nvSpPr>
            <p:cNvPr id="11032" name="Google Shape;11032;p68"/>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8"/>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8"/>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8"/>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8"/>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8"/>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8"/>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8"/>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8"/>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8"/>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8"/>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8"/>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8"/>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8"/>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8"/>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8"/>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8"/>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8"/>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8"/>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8"/>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8"/>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8"/>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8"/>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8"/>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8"/>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8"/>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8"/>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8"/>
          <p:cNvGrpSpPr/>
          <p:nvPr/>
        </p:nvGrpSpPr>
        <p:grpSpPr>
          <a:xfrm>
            <a:off x="4879047" y="2432320"/>
            <a:ext cx="398075" cy="340303"/>
            <a:chOff x="4879047" y="2432320"/>
            <a:chExt cx="398075" cy="340303"/>
          </a:xfrm>
        </p:grpSpPr>
        <p:sp>
          <p:nvSpPr>
            <p:cNvPr id="11060" name="Google Shape;11060;p68"/>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8"/>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8"/>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8"/>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8"/>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8"/>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8"/>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8"/>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8"/>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8"/>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8"/>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8"/>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8"/>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8"/>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8"/>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8"/>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8"/>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8"/>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8"/>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8"/>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8"/>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8"/>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8"/>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8"/>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8"/>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8"/>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68"/>
          <p:cNvGrpSpPr/>
          <p:nvPr/>
        </p:nvGrpSpPr>
        <p:grpSpPr>
          <a:xfrm>
            <a:off x="5388701" y="2393823"/>
            <a:ext cx="280982" cy="395896"/>
            <a:chOff x="5388701" y="2393823"/>
            <a:chExt cx="280982" cy="395896"/>
          </a:xfrm>
        </p:grpSpPr>
        <p:sp>
          <p:nvSpPr>
            <p:cNvPr id="11087" name="Google Shape;11087;p68"/>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8"/>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8"/>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8"/>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8"/>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8"/>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8"/>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8"/>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8"/>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8"/>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8"/>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8"/>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8"/>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8"/>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8"/>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8"/>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8"/>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8"/>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8"/>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8"/>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8"/>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8"/>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8"/>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8"/>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8"/>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8"/>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8"/>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8"/>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8"/>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8"/>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8"/>
          <p:cNvGrpSpPr/>
          <p:nvPr/>
        </p:nvGrpSpPr>
        <p:grpSpPr>
          <a:xfrm>
            <a:off x="5743289" y="2439122"/>
            <a:ext cx="444871" cy="316407"/>
            <a:chOff x="5743289" y="2439122"/>
            <a:chExt cx="444871" cy="316407"/>
          </a:xfrm>
        </p:grpSpPr>
        <p:sp>
          <p:nvSpPr>
            <p:cNvPr id="11118" name="Google Shape;11118;p68"/>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8"/>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8"/>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8"/>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8"/>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8"/>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8"/>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8"/>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8"/>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8"/>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8"/>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8"/>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8"/>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8"/>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8"/>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8"/>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8"/>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8"/>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8"/>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8"/>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8"/>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8"/>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8"/>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8"/>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8"/>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8"/>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8"/>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8"/>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8"/>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68"/>
          <p:cNvGrpSpPr/>
          <p:nvPr/>
        </p:nvGrpSpPr>
        <p:grpSpPr>
          <a:xfrm>
            <a:off x="6230360" y="2432583"/>
            <a:ext cx="351359" cy="363412"/>
            <a:chOff x="6230360" y="2432583"/>
            <a:chExt cx="351359" cy="363412"/>
          </a:xfrm>
        </p:grpSpPr>
        <p:sp>
          <p:nvSpPr>
            <p:cNvPr id="11148" name="Google Shape;11148;p68"/>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8"/>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8"/>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8"/>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8"/>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8"/>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8"/>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8"/>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8"/>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8"/>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8"/>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8"/>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8"/>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8"/>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8"/>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8"/>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8"/>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8"/>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8"/>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8"/>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8"/>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68"/>
          <p:cNvGrpSpPr/>
          <p:nvPr/>
        </p:nvGrpSpPr>
        <p:grpSpPr>
          <a:xfrm>
            <a:off x="6633976" y="2459552"/>
            <a:ext cx="387781" cy="286680"/>
            <a:chOff x="6633976" y="2459552"/>
            <a:chExt cx="387781" cy="286680"/>
          </a:xfrm>
        </p:grpSpPr>
        <p:sp>
          <p:nvSpPr>
            <p:cNvPr id="11170" name="Google Shape;11170;p68"/>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8"/>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8"/>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8"/>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8"/>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8"/>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8"/>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68"/>
          <p:cNvGrpSpPr/>
          <p:nvPr/>
        </p:nvGrpSpPr>
        <p:grpSpPr>
          <a:xfrm>
            <a:off x="7091110" y="2428565"/>
            <a:ext cx="376989" cy="348864"/>
            <a:chOff x="7091110" y="2428565"/>
            <a:chExt cx="376989" cy="348864"/>
          </a:xfrm>
        </p:grpSpPr>
        <p:sp>
          <p:nvSpPr>
            <p:cNvPr id="11178" name="Google Shape;11178;p68"/>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8"/>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8"/>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8"/>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8"/>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8"/>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8"/>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8"/>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8"/>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8"/>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8"/>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8"/>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8"/>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8"/>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8"/>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8"/>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8"/>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8"/>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8"/>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8"/>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8"/>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8"/>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8"/>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8"/>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8"/>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8"/>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8"/>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8"/>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8"/>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8"/>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8"/>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68"/>
          <p:cNvGrpSpPr/>
          <p:nvPr/>
        </p:nvGrpSpPr>
        <p:grpSpPr>
          <a:xfrm>
            <a:off x="7536427" y="2415225"/>
            <a:ext cx="369715" cy="375492"/>
            <a:chOff x="7536427" y="2415225"/>
            <a:chExt cx="369715" cy="375492"/>
          </a:xfrm>
        </p:grpSpPr>
        <p:sp>
          <p:nvSpPr>
            <p:cNvPr id="11210" name="Google Shape;11210;p68"/>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8"/>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8"/>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8"/>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8"/>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8"/>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8"/>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8"/>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8"/>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8"/>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8"/>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8"/>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8"/>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8"/>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8"/>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8"/>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8"/>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8"/>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8"/>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8"/>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8"/>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8"/>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8"/>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8"/>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8"/>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8"/>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8"/>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8"/>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8"/>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8"/>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8"/>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8"/>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8"/>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8"/>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8"/>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8"/>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8"/>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8"/>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68"/>
          <p:cNvGrpSpPr/>
          <p:nvPr/>
        </p:nvGrpSpPr>
        <p:grpSpPr>
          <a:xfrm>
            <a:off x="7980773" y="2428802"/>
            <a:ext cx="353381" cy="358160"/>
            <a:chOff x="7980773" y="2428802"/>
            <a:chExt cx="353381" cy="358160"/>
          </a:xfrm>
        </p:grpSpPr>
        <p:sp>
          <p:nvSpPr>
            <p:cNvPr id="11249" name="Google Shape;11249;p68"/>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8"/>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8"/>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8"/>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8"/>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8"/>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8"/>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8"/>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8"/>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8"/>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8"/>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8"/>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8"/>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8"/>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8"/>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8"/>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8"/>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8"/>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8"/>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8"/>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8"/>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8"/>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8"/>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8"/>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8"/>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8"/>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8"/>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8"/>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8"/>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8"/>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68"/>
          <p:cNvGrpSpPr/>
          <p:nvPr/>
        </p:nvGrpSpPr>
        <p:grpSpPr>
          <a:xfrm>
            <a:off x="4886058" y="4291240"/>
            <a:ext cx="346343" cy="343953"/>
            <a:chOff x="4886058" y="4291240"/>
            <a:chExt cx="346343" cy="343953"/>
          </a:xfrm>
        </p:grpSpPr>
        <p:sp>
          <p:nvSpPr>
            <p:cNvPr id="11280" name="Google Shape;11280;p68"/>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8"/>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8"/>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8"/>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8"/>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8"/>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8"/>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8"/>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8"/>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8"/>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8"/>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8"/>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8"/>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68"/>
          <p:cNvGrpSpPr/>
          <p:nvPr/>
        </p:nvGrpSpPr>
        <p:grpSpPr>
          <a:xfrm>
            <a:off x="5344216" y="4291056"/>
            <a:ext cx="304616" cy="343560"/>
            <a:chOff x="5344216" y="4291056"/>
            <a:chExt cx="304616" cy="343560"/>
          </a:xfrm>
        </p:grpSpPr>
        <p:sp>
          <p:nvSpPr>
            <p:cNvPr id="11294" name="Google Shape;11294;p68"/>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8"/>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8"/>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8"/>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8"/>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8"/>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8"/>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8"/>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8"/>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8"/>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8"/>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68"/>
          <p:cNvGrpSpPr/>
          <p:nvPr/>
        </p:nvGrpSpPr>
        <p:grpSpPr>
          <a:xfrm>
            <a:off x="6279999" y="4264422"/>
            <a:ext cx="204093" cy="343743"/>
            <a:chOff x="6271562" y="4290872"/>
            <a:chExt cx="204093" cy="343743"/>
          </a:xfrm>
        </p:grpSpPr>
        <p:sp>
          <p:nvSpPr>
            <p:cNvPr id="11306" name="Google Shape;11306;p68"/>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8"/>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8"/>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8"/>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8"/>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8"/>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8"/>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8"/>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8"/>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8"/>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8"/>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8"/>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68"/>
          <p:cNvGrpSpPr/>
          <p:nvPr/>
        </p:nvGrpSpPr>
        <p:grpSpPr>
          <a:xfrm>
            <a:off x="6639491" y="4329238"/>
            <a:ext cx="344085" cy="267195"/>
            <a:chOff x="6639491" y="4329238"/>
            <a:chExt cx="344085" cy="267195"/>
          </a:xfrm>
        </p:grpSpPr>
        <p:sp>
          <p:nvSpPr>
            <p:cNvPr id="11319" name="Google Shape;11319;p68"/>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8"/>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8"/>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8"/>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8"/>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8"/>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8"/>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8"/>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8"/>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8"/>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8"/>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8"/>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8"/>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8"/>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8"/>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8"/>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8"/>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8"/>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68"/>
          <p:cNvGrpSpPr/>
          <p:nvPr/>
        </p:nvGrpSpPr>
        <p:grpSpPr>
          <a:xfrm>
            <a:off x="7133336" y="4291056"/>
            <a:ext cx="232979" cy="343560"/>
            <a:chOff x="7133336" y="4291056"/>
            <a:chExt cx="232979" cy="343560"/>
          </a:xfrm>
        </p:grpSpPr>
        <p:sp>
          <p:nvSpPr>
            <p:cNvPr id="11338" name="Google Shape;11338;p68"/>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8"/>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8"/>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8"/>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8"/>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8"/>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8"/>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8"/>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8"/>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8"/>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8"/>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8"/>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8"/>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8"/>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8"/>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8"/>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8"/>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5" name="Google Shape;11355;p68"/>
          <p:cNvGrpSpPr/>
          <p:nvPr/>
        </p:nvGrpSpPr>
        <p:grpSpPr>
          <a:xfrm>
            <a:off x="7571379" y="4291056"/>
            <a:ext cx="232979" cy="343560"/>
            <a:chOff x="7571379" y="4291056"/>
            <a:chExt cx="232979" cy="343560"/>
          </a:xfrm>
        </p:grpSpPr>
        <p:sp>
          <p:nvSpPr>
            <p:cNvPr id="11356" name="Google Shape;11356;p68"/>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8"/>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8"/>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8"/>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8"/>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8"/>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8"/>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8"/>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8"/>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8"/>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8"/>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8"/>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8"/>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8"/>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8"/>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8"/>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68"/>
          <p:cNvGrpSpPr/>
          <p:nvPr/>
        </p:nvGrpSpPr>
        <p:grpSpPr>
          <a:xfrm>
            <a:off x="6666381" y="3347875"/>
            <a:ext cx="295819" cy="370712"/>
            <a:chOff x="6666381" y="3347875"/>
            <a:chExt cx="295819" cy="370712"/>
          </a:xfrm>
        </p:grpSpPr>
        <p:sp>
          <p:nvSpPr>
            <p:cNvPr id="11373" name="Google Shape;11373;p68"/>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8"/>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8"/>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8"/>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8"/>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8"/>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8"/>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8"/>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8"/>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8"/>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8"/>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8"/>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8"/>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8"/>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8"/>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8"/>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8"/>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8"/>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8"/>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8"/>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8"/>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8"/>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8"/>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8"/>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8"/>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8"/>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8"/>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8"/>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8"/>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8"/>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8"/>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8"/>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8"/>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8"/>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8"/>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8"/>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8"/>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8"/>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8"/>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8"/>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68"/>
          <p:cNvGrpSpPr/>
          <p:nvPr/>
        </p:nvGrpSpPr>
        <p:grpSpPr>
          <a:xfrm>
            <a:off x="4877760" y="2887459"/>
            <a:ext cx="389567" cy="390329"/>
            <a:chOff x="4877760" y="2887459"/>
            <a:chExt cx="389567" cy="390329"/>
          </a:xfrm>
        </p:grpSpPr>
        <p:sp>
          <p:nvSpPr>
            <p:cNvPr id="11414" name="Google Shape;11414;p68"/>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8"/>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8"/>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8"/>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8"/>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8"/>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8"/>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8"/>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8"/>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8"/>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8"/>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8"/>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8"/>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8"/>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8"/>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8"/>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8"/>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8"/>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8"/>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8"/>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8"/>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8"/>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8"/>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8"/>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8"/>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8"/>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8"/>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8"/>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8"/>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8"/>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8"/>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8"/>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8"/>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8"/>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8"/>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8"/>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8"/>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8"/>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8"/>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8"/>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8"/>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8"/>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8"/>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8"/>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8" name="Google Shape;11458;p68"/>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8"/>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8"/>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8"/>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8"/>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3" name="Google Shape;11463;p68"/>
          <p:cNvGrpSpPr/>
          <p:nvPr/>
        </p:nvGrpSpPr>
        <p:grpSpPr>
          <a:xfrm>
            <a:off x="5779239" y="2887695"/>
            <a:ext cx="314411" cy="389830"/>
            <a:chOff x="5779239" y="2887695"/>
            <a:chExt cx="314411" cy="389830"/>
          </a:xfrm>
        </p:grpSpPr>
        <p:sp>
          <p:nvSpPr>
            <p:cNvPr id="11464" name="Google Shape;11464;p68"/>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8"/>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8"/>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8"/>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8"/>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8"/>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8"/>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8"/>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8"/>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8"/>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8"/>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8"/>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8"/>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8"/>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8"/>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8"/>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8"/>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8"/>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8"/>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8"/>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8"/>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8"/>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8"/>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8"/>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8"/>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8"/>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8"/>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8"/>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8"/>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8"/>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8"/>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8"/>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8"/>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8"/>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8"/>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8"/>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8"/>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8"/>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8"/>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8"/>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8"/>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8"/>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8"/>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8"/>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68"/>
          <p:cNvGrpSpPr/>
          <p:nvPr/>
        </p:nvGrpSpPr>
        <p:grpSpPr>
          <a:xfrm>
            <a:off x="6190130" y="2940977"/>
            <a:ext cx="389830" cy="283004"/>
            <a:chOff x="6190130" y="2940977"/>
            <a:chExt cx="389830" cy="283004"/>
          </a:xfrm>
        </p:grpSpPr>
        <p:sp>
          <p:nvSpPr>
            <p:cNvPr id="11509" name="Google Shape;11509;p68"/>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8"/>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8"/>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8"/>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8"/>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8"/>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8"/>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8"/>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8"/>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8"/>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8"/>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8"/>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8"/>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8"/>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8"/>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8"/>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8"/>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8"/>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8"/>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8"/>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8"/>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8"/>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8"/>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8"/>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8"/>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8"/>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8"/>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8"/>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8"/>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8"/>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68"/>
          <p:cNvGrpSpPr/>
          <p:nvPr/>
        </p:nvGrpSpPr>
        <p:grpSpPr>
          <a:xfrm>
            <a:off x="6633976" y="2900274"/>
            <a:ext cx="389803" cy="364673"/>
            <a:chOff x="6633976" y="2900274"/>
            <a:chExt cx="389803" cy="364673"/>
          </a:xfrm>
        </p:grpSpPr>
        <p:sp>
          <p:nvSpPr>
            <p:cNvPr id="11540" name="Google Shape;11540;p68"/>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8"/>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8"/>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8"/>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8"/>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8"/>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8"/>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8"/>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8"/>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8"/>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8"/>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8"/>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8"/>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8"/>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8"/>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8"/>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8"/>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68"/>
          <p:cNvGrpSpPr/>
          <p:nvPr/>
        </p:nvGrpSpPr>
        <p:grpSpPr>
          <a:xfrm>
            <a:off x="7517835" y="2885437"/>
            <a:ext cx="364935" cy="382529"/>
            <a:chOff x="7517835" y="2885437"/>
            <a:chExt cx="364935" cy="382529"/>
          </a:xfrm>
        </p:grpSpPr>
        <p:sp>
          <p:nvSpPr>
            <p:cNvPr id="11558" name="Google Shape;11558;p68"/>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8"/>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8"/>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8"/>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8"/>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8"/>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8"/>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8"/>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8"/>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8"/>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8"/>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8"/>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8"/>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8"/>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8"/>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8"/>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8"/>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8"/>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8"/>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8"/>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8"/>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8"/>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8"/>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8"/>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8"/>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8"/>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8"/>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8"/>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8"/>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8"/>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8"/>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8"/>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8"/>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8"/>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8"/>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8"/>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8"/>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68"/>
          <p:cNvGrpSpPr/>
          <p:nvPr/>
        </p:nvGrpSpPr>
        <p:grpSpPr>
          <a:xfrm>
            <a:off x="7087591" y="2887144"/>
            <a:ext cx="358160" cy="385602"/>
            <a:chOff x="7087591" y="2887144"/>
            <a:chExt cx="358160" cy="385602"/>
          </a:xfrm>
        </p:grpSpPr>
        <p:sp>
          <p:nvSpPr>
            <p:cNvPr id="11596" name="Google Shape;11596;p68"/>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8"/>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8"/>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8"/>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8"/>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8"/>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8"/>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8"/>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8"/>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8"/>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8"/>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8"/>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8"/>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8"/>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8"/>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8"/>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8"/>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8"/>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8"/>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8"/>
          <p:cNvGrpSpPr/>
          <p:nvPr/>
        </p:nvGrpSpPr>
        <p:grpSpPr>
          <a:xfrm>
            <a:off x="7951362" y="2885437"/>
            <a:ext cx="382529" cy="382529"/>
            <a:chOff x="7951362" y="2885437"/>
            <a:chExt cx="382529" cy="382529"/>
          </a:xfrm>
        </p:grpSpPr>
        <p:sp>
          <p:nvSpPr>
            <p:cNvPr id="11616" name="Google Shape;11616;p68"/>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8"/>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8"/>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8"/>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8"/>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8"/>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8"/>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8"/>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8"/>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8"/>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8"/>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8"/>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8"/>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8"/>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8"/>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8"/>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8"/>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8"/>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8"/>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8"/>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8"/>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8"/>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8"/>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8"/>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8"/>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8"/>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8"/>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8"/>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8"/>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8"/>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8"/>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8"/>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8"/>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8"/>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8"/>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8"/>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8"/>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8"/>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8"/>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8"/>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8"/>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8"/>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8"/>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8"/>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8"/>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8"/>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8"/>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8"/>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8"/>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68"/>
          <p:cNvGrpSpPr/>
          <p:nvPr/>
        </p:nvGrpSpPr>
        <p:grpSpPr>
          <a:xfrm>
            <a:off x="8054406" y="3814489"/>
            <a:ext cx="276964" cy="336601"/>
            <a:chOff x="8054406" y="3814489"/>
            <a:chExt cx="276964" cy="336601"/>
          </a:xfrm>
        </p:grpSpPr>
        <p:sp>
          <p:nvSpPr>
            <p:cNvPr id="11666" name="Google Shape;11666;p68"/>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8"/>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8"/>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8"/>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8"/>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8"/>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8"/>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8"/>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8"/>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68"/>
          <p:cNvGrpSpPr/>
          <p:nvPr/>
        </p:nvGrpSpPr>
        <p:grpSpPr>
          <a:xfrm>
            <a:off x="7936787" y="4295074"/>
            <a:ext cx="378249" cy="335524"/>
            <a:chOff x="7936787" y="4295074"/>
            <a:chExt cx="378249" cy="335524"/>
          </a:xfrm>
        </p:grpSpPr>
        <p:sp>
          <p:nvSpPr>
            <p:cNvPr id="11676" name="Google Shape;11676;p68"/>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8"/>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8"/>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8"/>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8"/>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8"/>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8"/>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8"/>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8"/>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8"/>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8"/>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8"/>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8"/>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8"/>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8"/>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8"/>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8"/>
          <p:cNvGrpSpPr/>
          <p:nvPr/>
        </p:nvGrpSpPr>
        <p:grpSpPr>
          <a:xfrm>
            <a:off x="4886058" y="1965890"/>
            <a:ext cx="388569" cy="388307"/>
            <a:chOff x="4886058" y="1965890"/>
            <a:chExt cx="388569" cy="388307"/>
          </a:xfrm>
        </p:grpSpPr>
        <p:sp>
          <p:nvSpPr>
            <p:cNvPr id="11693" name="Google Shape;11693;p68"/>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8"/>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8"/>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8"/>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8"/>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8"/>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8"/>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8"/>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8"/>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8"/>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8"/>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07"/>
        <p:cNvGrpSpPr/>
        <p:nvPr/>
      </p:nvGrpSpPr>
      <p:grpSpPr>
        <a:xfrm>
          <a:off x="0" y="0"/>
          <a:ext cx="0" cy="0"/>
          <a:chOff x="0" y="0"/>
          <a:chExt cx="0" cy="0"/>
        </a:xfrm>
      </p:grpSpPr>
      <p:sp>
        <p:nvSpPr>
          <p:cNvPr id="11708" name="Google Shape;11708;p6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709" name="Google Shape;11709;p6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710" name="Google Shape;11710;p69"/>
          <p:cNvGrpSpPr/>
          <p:nvPr/>
        </p:nvGrpSpPr>
        <p:grpSpPr>
          <a:xfrm>
            <a:off x="1765162" y="3346789"/>
            <a:ext cx="292801" cy="359258"/>
            <a:chOff x="1765162" y="3346789"/>
            <a:chExt cx="292801" cy="359258"/>
          </a:xfrm>
        </p:grpSpPr>
        <p:sp>
          <p:nvSpPr>
            <p:cNvPr id="11711" name="Google Shape;11711;p69"/>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9"/>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9"/>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9"/>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9"/>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9"/>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9"/>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9"/>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9"/>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9"/>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9"/>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9"/>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9"/>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9"/>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9"/>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69"/>
          <p:cNvGrpSpPr/>
          <p:nvPr/>
        </p:nvGrpSpPr>
        <p:grpSpPr>
          <a:xfrm>
            <a:off x="3077632" y="2445004"/>
            <a:ext cx="358996" cy="296309"/>
            <a:chOff x="3077632" y="2445004"/>
            <a:chExt cx="358996" cy="296309"/>
          </a:xfrm>
        </p:grpSpPr>
        <p:sp>
          <p:nvSpPr>
            <p:cNvPr id="11727" name="Google Shape;11727;p69"/>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9"/>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9"/>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9"/>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9"/>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9"/>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9"/>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9"/>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9"/>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9"/>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9"/>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9"/>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9"/>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9"/>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9"/>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9"/>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9"/>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9"/>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9"/>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9"/>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9"/>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9"/>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9"/>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9"/>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9"/>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9"/>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9"/>
          <p:cNvGrpSpPr/>
          <p:nvPr/>
        </p:nvGrpSpPr>
        <p:grpSpPr>
          <a:xfrm>
            <a:off x="2635237" y="2431780"/>
            <a:ext cx="359232" cy="323018"/>
            <a:chOff x="2635237" y="2431780"/>
            <a:chExt cx="359232" cy="323018"/>
          </a:xfrm>
        </p:grpSpPr>
        <p:sp>
          <p:nvSpPr>
            <p:cNvPr id="11754" name="Google Shape;11754;p69"/>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9"/>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9"/>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9"/>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9"/>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9"/>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9"/>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9"/>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9"/>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9"/>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9"/>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9"/>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9"/>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9"/>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9"/>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69"/>
          <p:cNvGrpSpPr/>
          <p:nvPr/>
        </p:nvGrpSpPr>
        <p:grpSpPr>
          <a:xfrm>
            <a:off x="4011651" y="3768132"/>
            <a:ext cx="373189" cy="358944"/>
            <a:chOff x="4011651" y="3768132"/>
            <a:chExt cx="373189" cy="358944"/>
          </a:xfrm>
        </p:grpSpPr>
        <p:sp>
          <p:nvSpPr>
            <p:cNvPr id="11770" name="Google Shape;11770;p69"/>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9"/>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9"/>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9"/>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9"/>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9"/>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9"/>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9"/>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9"/>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9"/>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69"/>
          <p:cNvGrpSpPr/>
          <p:nvPr/>
        </p:nvGrpSpPr>
        <p:grpSpPr>
          <a:xfrm>
            <a:off x="2189568" y="1961603"/>
            <a:ext cx="364993" cy="359049"/>
            <a:chOff x="2189568" y="1961603"/>
            <a:chExt cx="364993" cy="359049"/>
          </a:xfrm>
        </p:grpSpPr>
        <p:sp>
          <p:nvSpPr>
            <p:cNvPr id="11781" name="Google Shape;11781;p69"/>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9"/>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9"/>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9"/>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9"/>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9"/>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9"/>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9"/>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9"/>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9"/>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9"/>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9"/>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9"/>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9"/>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9"/>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9"/>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69"/>
          <p:cNvGrpSpPr/>
          <p:nvPr/>
        </p:nvGrpSpPr>
        <p:grpSpPr>
          <a:xfrm>
            <a:off x="2193077" y="2419971"/>
            <a:ext cx="378426" cy="346323"/>
            <a:chOff x="2193077" y="2419971"/>
            <a:chExt cx="378426" cy="346323"/>
          </a:xfrm>
        </p:grpSpPr>
        <p:sp>
          <p:nvSpPr>
            <p:cNvPr id="11798" name="Google Shape;11798;p69"/>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9"/>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9"/>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9"/>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9"/>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9"/>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9"/>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9"/>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9"/>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9"/>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9"/>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9"/>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9"/>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9"/>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9"/>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9"/>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9"/>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9"/>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9"/>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9"/>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9"/>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9" name="Google Shape;11819;p69"/>
          <p:cNvGrpSpPr/>
          <p:nvPr/>
        </p:nvGrpSpPr>
        <p:grpSpPr>
          <a:xfrm>
            <a:off x="861622" y="2881770"/>
            <a:ext cx="276802" cy="367140"/>
            <a:chOff x="861622" y="2881770"/>
            <a:chExt cx="276802" cy="367140"/>
          </a:xfrm>
        </p:grpSpPr>
        <p:sp>
          <p:nvSpPr>
            <p:cNvPr id="11820" name="Google Shape;11820;p69"/>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9"/>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9"/>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9"/>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9"/>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9"/>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9"/>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9"/>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9"/>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9"/>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9"/>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9"/>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9"/>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9"/>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9"/>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9"/>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9"/>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9"/>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9"/>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9"/>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9"/>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9"/>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69"/>
          <p:cNvGrpSpPr/>
          <p:nvPr/>
        </p:nvGrpSpPr>
        <p:grpSpPr>
          <a:xfrm>
            <a:off x="3968184" y="2881691"/>
            <a:ext cx="369444" cy="367140"/>
            <a:chOff x="3968184" y="2881691"/>
            <a:chExt cx="369444" cy="367140"/>
          </a:xfrm>
        </p:grpSpPr>
        <p:sp>
          <p:nvSpPr>
            <p:cNvPr id="11843" name="Google Shape;11843;p69"/>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9"/>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9"/>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9"/>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9"/>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9"/>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9"/>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9"/>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9"/>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9"/>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9"/>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9"/>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9"/>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9"/>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9"/>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9"/>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9"/>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9"/>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9"/>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9"/>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9"/>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9"/>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9"/>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9"/>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9"/>
          <p:cNvGrpSpPr/>
          <p:nvPr/>
        </p:nvGrpSpPr>
        <p:grpSpPr>
          <a:xfrm>
            <a:off x="3513796" y="2882084"/>
            <a:ext cx="371487" cy="366826"/>
            <a:chOff x="3513796" y="2882084"/>
            <a:chExt cx="371487" cy="366826"/>
          </a:xfrm>
        </p:grpSpPr>
        <p:sp>
          <p:nvSpPr>
            <p:cNvPr id="11868" name="Google Shape;11868;p69"/>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9"/>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9"/>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9"/>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9"/>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9"/>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9"/>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9"/>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9"/>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9"/>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9"/>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9"/>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9"/>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9"/>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9"/>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9"/>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9"/>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9"/>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9"/>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9"/>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9"/>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9"/>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9"/>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9"/>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9"/>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9"/>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9"/>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9"/>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9"/>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9"/>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9"/>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9"/>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9"/>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9"/>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9"/>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9"/>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9"/>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9"/>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9"/>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9"/>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9"/>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9"/>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9"/>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9"/>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9"/>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9"/>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9"/>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9"/>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9"/>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69"/>
          <p:cNvGrpSpPr/>
          <p:nvPr/>
        </p:nvGrpSpPr>
        <p:grpSpPr>
          <a:xfrm>
            <a:off x="873615" y="1500275"/>
            <a:ext cx="335011" cy="359232"/>
            <a:chOff x="873615" y="1500275"/>
            <a:chExt cx="335011" cy="359232"/>
          </a:xfrm>
        </p:grpSpPr>
        <p:sp>
          <p:nvSpPr>
            <p:cNvPr id="11918" name="Google Shape;11918;p69"/>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9"/>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9"/>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9"/>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9"/>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9"/>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9"/>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9"/>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9"/>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9"/>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9"/>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69"/>
          <p:cNvGrpSpPr/>
          <p:nvPr/>
        </p:nvGrpSpPr>
        <p:grpSpPr>
          <a:xfrm>
            <a:off x="2202058" y="3346737"/>
            <a:ext cx="337158" cy="359311"/>
            <a:chOff x="2202058" y="3346737"/>
            <a:chExt cx="337158" cy="359311"/>
          </a:xfrm>
        </p:grpSpPr>
        <p:sp>
          <p:nvSpPr>
            <p:cNvPr id="11930" name="Google Shape;11930;p69"/>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9"/>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9"/>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9"/>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9"/>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9"/>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9"/>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9"/>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9"/>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69"/>
          <p:cNvGrpSpPr/>
          <p:nvPr/>
        </p:nvGrpSpPr>
        <p:grpSpPr>
          <a:xfrm>
            <a:off x="2223059" y="3818172"/>
            <a:ext cx="359232" cy="306050"/>
            <a:chOff x="2223059" y="3818172"/>
            <a:chExt cx="359232" cy="306050"/>
          </a:xfrm>
        </p:grpSpPr>
        <p:sp>
          <p:nvSpPr>
            <p:cNvPr id="11940" name="Google Shape;11940;p69"/>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9"/>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9"/>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9"/>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9"/>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9"/>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9"/>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9"/>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9"/>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9"/>
          <p:cNvGrpSpPr/>
          <p:nvPr/>
        </p:nvGrpSpPr>
        <p:grpSpPr>
          <a:xfrm>
            <a:off x="1725989" y="1991820"/>
            <a:ext cx="378426" cy="298509"/>
            <a:chOff x="1725989" y="1991820"/>
            <a:chExt cx="378426" cy="298509"/>
          </a:xfrm>
        </p:grpSpPr>
        <p:sp>
          <p:nvSpPr>
            <p:cNvPr id="11950" name="Google Shape;11950;p69"/>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9"/>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9"/>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9"/>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9"/>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9"/>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9"/>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9"/>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9"/>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9"/>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9"/>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9"/>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69"/>
          <p:cNvGrpSpPr/>
          <p:nvPr/>
        </p:nvGrpSpPr>
        <p:grpSpPr>
          <a:xfrm>
            <a:off x="1768409" y="3791751"/>
            <a:ext cx="367978" cy="359075"/>
            <a:chOff x="1768409" y="3791751"/>
            <a:chExt cx="367978" cy="359075"/>
          </a:xfrm>
        </p:grpSpPr>
        <p:sp>
          <p:nvSpPr>
            <p:cNvPr id="11963" name="Google Shape;11963;p69"/>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9"/>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9"/>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9"/>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9"/>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9"/>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9"/>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9"/>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9"/>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9"/>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9"/>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9"/>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9"/>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69"/>
          <p:cNvGrpSpPr/>
          <p:nvPr/>
        </p:nvGrpSpPr>
        <p:grpSpPr>
          <a:xfrm>
            <a:off x="2668963" y="3791306"/>
            <a:ext cx="358735" cy="359311"/>
            <a:chOff x="2668963" y="3791306"/>
            <a:chExt cx="358735" cy="359311"/>
          </a:xfrm>
        </p:grpSpPr>
        <p:sp>
          <p:nvSpPr>
            <p:cNvPr id="11977" name="Google Shape;11977;p69"/>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9"/>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9"/>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9"/>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9"/>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9"/>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9"/>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9"/>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9"/>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9"/>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9"/>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9"/>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9"/>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9"/>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9"/>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9"/>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69"/>
          <p:cNvGrpSpPr/>
          <p:nvPr/>
        </p:nvGrpSpPr>
        <p:grpSpPr>
          <a:xfrm>
            <a:off x="849682" y="1995198"/>
            <a:ext cx="363893" cy="291727"/>
            <a:chOff x="849682" y="1995198"/>
            <a:chExt cx="363893" cy="291727"/>
          </a:xfrm>
        </p:grpSpPr>
        <p:sp>
          <p:nvSpPr>
            <p:cNvPr id="11994" name="Google Shape;11994;p69"/>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9"/>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9"/>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9"/>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9"/>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9"/>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9"/>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9"/>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9"/>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9"/>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9"/>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9"/>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9"/>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9"/>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9"/>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9"/>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9"/>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9"/>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2" name="Google Shape;12012;p69"/>
          <p:cNvGrpSpPr/>
          <p:nvPr/>
        </p:nvGrpSpPr>
        <p:grpSpPr>
          <a:xfrm>
            <a:off x="3065430" y="1990066"/>
            <a:ext cx="378190" cy="302044"/>
            <a:chOff x="3065430" y="1990066"/>
            <a:chExt cx="378190" cy="302044"/>
          </a:xfrm>
        </p:grpSpPr>
        <p:sp>
          <p:nvSpPr>
            <p:cNvPr id="12013" name="Google Shape;12013;p69"/>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9"/>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9"/>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9"/>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9"/>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9"/>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9"/>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9"/>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9"/>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9"/>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9"/>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69"/>
          <p:cNvGrpSpPr/>
          <p:nvPr/>
        </p:nvGrpSpPr>
        <p:grpSpPr>
          <a:xfrm>
            <a:off x="3568234" y="3791410"/>
            <a:ext cx="347501" cy="359284"/>
            <a:chOff x="3568234" y="3791410"/>
            <a:chExt cx="347501" cy="359284"/>
          </a:xfrm>
        </p:grpSpPr>
        <p:sp>
          <p:nvSpPr>
            <p:cNvPr id="12025" name="Google Shape;12025;p69"/>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9"/>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9"/>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9"/>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9"/>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9"/>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9"/>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9"/>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9"/>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9"/>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9"/>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69"/>
          <p:cNvGrpSpPr/>
          <p:nvPr/>
        </p:nvGrpSpPr>
        <p:grpSpPr>
          <a:xfrm>
            <a:off x="1759925" y="1501087"/>
            <a:ext cx="347004" cy="358420"/>
            <a:chOff x="1759925" y="1501087"/>
            <a:chExt cx="347004" cy="358420"/>
          </a:xfrm>
        </p:grpSpPr>
        <p:sp>
          <p:nvSpPr>
            <p:cNvPr id="12037" name="Google Shape;12037;p69"/>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9"/>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9"/>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9"/>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9"/>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9"/>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9"/>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9"/>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9"/>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9"/>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9"/>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9"/>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9"/>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9"/>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9"/>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9"/>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9"/>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9"/>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9"/>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9"/>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9"/>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9"/>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9"/>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9"/>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9"/>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9"/>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9"/>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69"/>
          <p:cNvGrpSpPr/>
          <p:nvPr/>
        </p:nvGrpSpPr>
        <p:grpSpPr>
          <a:xfrm>
            <a:off x="3519295" y="2413660"/>
            <a:ext cx="360227" cy="359311"/>
            <a:chOff x="3519295" y="2413660"/>
            <a:chExt cx="360227" cy="359311"/>
          </a:xfrm>
        </p:grpSpPr>
        <p:sp>
          <p:nvSpPr>
            <p:cNvPr id="12065" name="Google Shape;12065;p69"/>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9"/>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9"/>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9"/>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9"/>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9"/>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9"/>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9"/>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9"/>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9"/>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9"/>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9"/>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9"/>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9"/>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9"/>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9"/>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9"/>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9"/>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9"/>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9"/>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9"/>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9"/>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9"/>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9"/>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9"/>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9"/>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9"/>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9"/>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9"/>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9"/>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9"/>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9"/>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9"/>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9"/>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9"/>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69"/>
          <p:cNvGrpSpPr/>
          <p:nvPr/>
        </p:nvGrpSpPr>
        <p:grpSpPr>
          <a:xfrm>
            <a:off x="1330255" y="3845718"/>
            <a:ext cx="358996" cy="250774"/>
            <a:chOff x="1330255" y="3845718"/>
            <a:chExt cx="358996" cy="250774"/>
          </a:xfrm>
        </p:grpSpPr>
        <p:sp>
          <p:nvSpPr>
            <p:cNvPr id="12101" name="Google Shape;12101;p69"/>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9"/>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9"/>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9"/>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9"/>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9"/>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9"/>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9"/>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9"/>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9"/>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69"/>
          <p:cNvGrpSpPr/>
          <p:nvPr/>
        </p:nvGrpSpPr>
        <p:grpSpPr>
          <a:xfrm>
            <a:off x="3115103" y="3791384"/>
            <a:ext cx="373424" cy="359311"/>
            <a:chOff x="3115103" y="3791384"/>
            <a:chExt cx="373424" cy="359311"/>
          </a:xfrm>
        </p:grpSpPr>
        <p:sp>
          <p:nvSpPr>
            <p:cNvPr id="12112" name="Google Shape;12112;p69"/>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9"/>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9"/>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9"/>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9"/>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9"/>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9"/>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9"/>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9"/>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9"/>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9"/>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9"/>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9"/>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9"/>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69"/>
          <p:cNvGrpSpPr/>
          <p:nvPr/>
        </p:nvGrpSpPr>
        <p:grpSpPr>
          <a:xfrm>
            <a:off x="883853" y="3792641"/>
            <a:ext cx="378190" cy="357059"/>
            <a:chOff x="883853" y="3792641"/>
            <a:chExt cx="378190" cy="357059"/>
          </a:xfrm>
        </p:grpSpPr>
        <p:sp>
          <p:nvSpPr>
            <p:cNvPr id="12127" name="Google Shape;12127;p69"/>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9"/>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9"/>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9"/>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9"/>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9"/>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9"/>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9"/>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9"/>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9"/>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9"/>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9"/>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9"/>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9"/>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9"/>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9"/>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9"/>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9"/>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9"/>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9"/>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9"/>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9"/>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9"/>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9"/>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9"/>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9"/>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69"/>
          <p:cNvGrpSpPr/>
          <p:nvPr/>
        </p:nvGrpSpPr>
        <p:grpSpPr>
          <a:xfrm>
            <a:off x="3934196" y="2484805"/>
            <a:ext cx="401207" cy="214036"/>
            <a:chOff x="3934196" y="2484805"/>
            <a:chExt cx="401207" cy="214036"/>
          </a:xfrm>
        </p:grpSpPr>
        <p:sp>
          <p:nvSpPr>
            <p:cNvPr id="12154" name="Google Shape;12154;p69"/>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9"/>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9"/>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9"/>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9"/>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69"/>
          <p:cNvGrpSpPr/>
          <p:nvPr/>
        </p:nvGrpSpPr>
        <p:grpSpPr>
          <a:xfrm>
            <a:off x="3999894" y="1500197"/>
            <a:ext cx="342474" cy="359232"/>
            <a:chOff x="3999894" y="1500197"/>
            <a:chExt cx="342474" cy="359232"/>
          </a:xfrm>
        </p:grpSpPr>
        <p:sp>
          <p:nvSpPr>
            <p:cNvPr id="12160" name="Google Shape;12160;p69"/>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9"/>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9"/>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9"/>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9"/>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9"/>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9"/>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9"/>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9"/>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9"/>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0" name="Google Shape;12170;p69"/>
          <p:cNvGrpSpPr/>
          <p:nvPr/>
        </p:nvGrpSpPr>
        <p:grpSpPr>
          <a:xfrm>
            <a:off x="2233795" y="2882162"/>
            <a:ext cx="232601" cy="366747"/>
            <a:chOff x="2233795" y="2882162"/>
            <a:chExt cx="232601" cy="366747"/>
          </a:xfrm>
        </p:grpSpPr>
        <p:sp>
          <p:nvSpPr>
            <p:cNvPr id="12171" name="Google Shape;12171;p69"/>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9"/>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9"/>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9"/>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9"/>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9"/>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9"/>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9"/>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9"/>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9"/>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9"/>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9"/>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9"/>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9"/>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9"/>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9"/>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9"/>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9"/>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9" name="Google Shape;12189;p69"/>
          <p:cNvGrpSpPr/>
          <p:nvPr/>
        </p:nvGrpSpPr>
        <p:grpSpPr>
          <a:xfrm>
            <a:off x="3523772" y="3404422"/>
            <a:ext cx="362008" cy="244175"/>
            <a:chOff x="3523772" y="3404422"/>
            <a:chExt cx="362008" cy="244175"/>
          </a:xfrm>
        </p:grpSpPr>
        <p:sp>
          <p:nvSpPr>
            <p:cNvPr id="12190" name="Google Shape;12190;p69"/>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9"/>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9"/>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9"/>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9"/>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9"/>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9"/>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9"/>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9"/>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9"/>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9"/>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9"/>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9"/>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9"/>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9"/>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69"/>
          <p:cNvGrpSpPr/>
          <p:nvPr/>
        </p:nvGrpSpPr>
        <p:grpSpPr>
          <a:xfrm>
            <a:off x="3531026" y="1977314"/>
            <a:ext cx="359232" cy="327836"/>
            <a:chOff x="3531026" y="1977314"/>
            <a:chExt cx="359232" cy="327836"/>
          </a:xfrm>
        </p:grpSpPr>
        <p:sp>
          <p:nvSpPr>
            <p:cNvPr id="12206" name="Google Shape;12206;p69"/>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9"/>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9"/>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9"/>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9"/>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9"/>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9"/>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9"/>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9"/>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9"/>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69"/>
          <p:cNvGrpSpPr/>
          <p:nvPr/>
        </p:nvGrpSpPr>
        <p:grpSpPr>
          <a:xfrm>
            <a:off x="3123351" y="1500275"/>
            <a:ext cx="296781" cy="359232"/>
            <a:chOff x="3123351" y="1500275"/>
            <a:chExt cx="296781" cy="359232"/>
          </a:xfrm>
        </p:grpSpPr>
        <p:sp>
          <p:nvSpPr>
            <p:cNvPr id="12217" name="Google Shape;12217;p69"/>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9"/>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9"/>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9"/>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9"/>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9"/>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9"/>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9"/>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9"/>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9"/>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9"/>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69"/>
          <p:cNvGrpSpPr/>
          <p:nvPr/>
        </p:nvGrpSpPr>
        <p:grpSpPr>
          <a:xfrm>
            <a:off x="2659458" y="1500275"/>
            <a:ext cx="332261" cy="359232"/>
            <a:chOff x="2659458" y="1500275"/>
            <a:chExt cx="332261" cy="359232"/>
          </a:xfrm>
        </p:grpSpPr>
        <p:sp>
          <p:nvSpPr>
            <p:cNvPr id="12229" name="Google Shape;12229;p69"/>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9"/>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9"/>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9"/>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9"/>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9"/>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9"/>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9"/>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9"/>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9"/>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9"/>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9"/>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9"/>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9"/>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9"/>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9"/>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9"/>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9"/>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9"/>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9"/>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69"/>
          <p:cNvGrpSpPr/>
          <p:nvPr/>
        </p:nvGrpSpPr>
        <p:grpSpPr>
          <a:xfrm>
            <a:off x="1750184" y="2413530"/>
            <a:ext cx="359730" cy="359441"/>
            <a:chOff x="1750184" y="2413530"/>
            <a:chExt cx="359730" cy="359441"/>
          </a:xfrm>
        </p:grpSpPr>
        <p:sp>
          <p:nvSpPr>
            <p:cNvPr id="12250" name="Google Shape;12250;p69"/>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9"/>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9"/>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9"/>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9"/>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9"/>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9"/>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9"/>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9"/>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9"/>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9"/>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69"/>
          <p:cNvGrpSpPr/>
          <p:nvPr/>
        </p:nvGrpSpPr>
        <p:grpSpPr>
          <a:xfrm>
            <a:off x="2230050" y="1500223"/>
            <a:ext cx="316524" cy="359284"/>
            <a:chOff x="2230050" y="1500223"/>
            <a:chExt cx="316524" cy="359284"/>
          </a:xfrm>
        </p:grpSpPr>
        <p:sp>
          <p:nvSpPr>
            <p:cNvPr id="12262" name="Google Shape;12262;p69"/>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9"/>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9"/>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9"/>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9"/>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9"/>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9"/>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9"/>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9"/>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9"/>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9"/>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9"/>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9"/>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9"/>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9"/>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9"/>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9"/>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9"/>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9"/>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9"/>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2" name="Google Shape;12282;p69"/>
          <p:cNvGrpSpPr/>
          <p:nvPr/>
        </p:nvGrpSpPr>
        <p:grpSpPr>
          <a:xfrm>
            <a:off x="2690042" y="4262767"/>
            <a:ext cx="359389" cy="359232"/>
            <a:chOff x="2690042" y="4262767"/>
            <a:chExt cx="359389" cy="359232"/>
          </a:xfrm>
        </p:grpSpPr>
        <p:sp>
          <p:nvSpPr>
            <p:cNvPr id="12283" name="Google Shape;12283;p69"/>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9"/>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9"/>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9"/>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9"/>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9"/>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9"/>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0" name="Google Shape;12290;p69"/>
          <p:cNvGrpSpPr/>
          <p:nvPr/>
        </p:nvGrpSpPr>
        <p:grpSpPr>
          <a:xfrm>
            <a:off x="2689440" y="2882162"/>
            <a:ext cx="222337" cy="366721"/>
            <a:chOff x="2689440" y="2882162"/>
            <a:chExt cx="222337" cy="366721"/>
          </a:xfrm>
        </p:grpSpPr>
        <p:sp>
          <p:nvSpPr>
            <p:cNvPr id="12291" name="Google Shape;12291;p69"/>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9"/>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9"/>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9"/>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9"/>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9"/>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9"/>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9"/>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9"/>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0" name="Google Shape;12300;p69"/>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1" name="Google Shape;12301;p69"/>
          <p:cNvGrpSpPr/>
          <p:nvPr/>
        </p:nvGrpSpPr>
        <p:grpSpPr>
          <a:xfrm>
            <a:off x="2637986" y="1980142"/>
            <a:ext cx="359232" cy="322023"/>
            <a:chOff x="2637986" y="1980142"/>
            <a:chExt cx="359232" cy="322023"/>
          </a:xfrm>
        </p:grpSpPr>
        <p:sp>
          <p:nvSpPr>
            <p:cNvPr id="12302" name="Google Shape;12302;p69"/>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9"/>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9"/>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9"/>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9"/>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9"/>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9"/>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9"/>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9"/>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9"/>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9"/>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9"/>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9"/>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69"/>
          <p:cNvGrpSpPr/>
          <p:nvPr/>
        </p:nvGrpSpPr>
        <p:grpSpPr>
          <a:xfrm>
            <a:off x="1306531" y="3346972"/>
            <a:ext cx="323018" cy="359075"/>
            <a:chOff x="1306531" y="3346972"/>
            <a:chExt cx="323018" cy="359075"/>
          </a:xfrm>
        </p:grpSpPr>
        <p:sp>
          <p:nvSpPr>
            <p:cNvPr id="12316" name="Google Shape;12316;p69"/>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9"/>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9"/>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9"/>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9"/>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9"/>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9"/>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9"/>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9"/>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69"/>
          <p:cNvGrpSpPr/>
          <p:nvPr/>
        </p:nvGrpSpPr>
        <p:grpSpPr>
          <a:xfrm>
            <a:off x="1308024" y="2413975"/>
            <a:ext cx="360253" cy="357111"/>
            <a:chOff x="1308024" y="2413975"/>
            <a:chExt cx="360253" cy="357111"/>
          </a:xfrm>
        </p:grpSpPr>
        <p:sp>
          <p:nvSpPr>
            <p:cNvPr id="12326" name="Google Shape;12326;p69"/>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9"/>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9"/>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9"/>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9"/>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9"/>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9"/>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9"/>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9"/>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9"/>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9"/>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9"/>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9"/>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9"/>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9"/>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9"/>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9"/>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9"/>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9"/>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9"/>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9"/>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9"/>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9"/>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9"/>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9"/>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9"/>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9"/>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9"/>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9"/>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9"/>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69"/>
          <p:cNvGrpSpPr/>
          <p:nvPr/>
        </p:nvGrpSpPr>
        <p:grpSpPr>
          <a:xfrm>
            <a:off x="1298519" y="1970322"/>
            <a:ext cx="378452" cy="341321"/>
            <a:chOff x="1298519" y="1970322"/>
            <a:chExt cx="378452" cy="341321"/>
          </a:xfrm>
        </p:grpSpPr>
        <p:sp>
          <p:nvSpPr>
            <p:cNvPr id="12357" name="Google Shape;12357;p69"/>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9"/>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9"/>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9"/>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9"/>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9"/>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9"/>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9"/>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9"/>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9"/>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9"/>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9"/>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9"/>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9"/>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9"/>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9"/>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9"/>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9"/>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9"/>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9"/>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69"/>
          <p:cNvGrpSpPr/>
          <p:nvPr/>
        </p:nvGrpSpPr>
        <p:grpSpPr>
          <a:xfrm>
            <a:off x="3114815" y="3346868"/>
            <a:ext cx="283217" cy="359180"/>
            <a:chOff x="3114815" y="3346868"/>
            <a:chExt cx="283217" cy="359180"/>
          </a:xfrm>
        </p:grpSpPr>
        <p:sp>
          <p:nvSpPr>
            <p:cNvPr id="12378" name="Google Shape;12378;p69"/>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9"/>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9"/>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9"/>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9"/>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9"/>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9"/>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9"/>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9"/>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9"/>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9"/>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9"/>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9"/>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69"/>
          <p:cNvGrpSpPr/>
          <p:nvPr/>
        </p:nvGrpSpPr>
        <p:grpSpPr>
          <a:xfrm>
            <a:off x="3973186" y="3353231"/>
            <a:ext cx="378661" cy="346558"/>
            <a:chOff x="3973186" y="3353231"/>
            <a:chExt cx="378661" cy="346558"/>
          </a:xfrm>
        </p:grpSpPr>
        <p:sp>
          <p:nvSpPr>
            <p:cNvPr id="12392" name="Google Shape;12392;p69"/>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9"/>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9"/>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9"/>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9"/>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9"/>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9"/>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9"/>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9"/>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9"/>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9"/>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9"/>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9"/>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9"/>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9"/>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9"/>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9"/>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9"/>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69"/>
          <p:cNvGrpSpPr/>
          <p:nvPr/>
        </p:nvGrpSpPr>
        <p:grpSpPr>
          <a:xfrm>
            <a:off x="2152857" y="4263002"/>
            <a:ext cx="373241" cy="359127"/>
            <a:chOff x="2152857" y="4263002"/>
            <a:chExt cx="373241" cy="359127"/>
          </a:xfrm>
        </p:grpSpPr>
        <p:sp>
          <p:nvSpPr>
            <p:cNvPr id="12411" name="Google Shape;12411;p69"/>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9"/>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9"/>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9"/>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9"/>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9"/>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9"/>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9"/>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69"/>
          <p:cNvGrpSpPr/>
          <p:nvPr/>
        </p:nvGrpSpPr>
        <p:grpSpPr>
          <a:xfrm>
            <a:off x="859632" y="3346972"/>
            <a:ext cx="303537" cy="359127"/>
            <a:chOff x="859632" y="3346972"/>
            <a:chExt cx="303537" cy="359127"/>
          </a:xfrm>
        </p:grpSpPr>
        <p:sp>
          <p:nvSpPr>
            <p:cNvPr id="12420" name="Google Shape;12420;p69"/>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9"/>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9"/>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9"/>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9"/>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69"/>
          <p:cNvGrpSpPr/>
          <p:nvPr/>
        </p:nvGrpSpPr>
        <p:grpSpPr>
          <a:xfrm>
            <a:off x="1767911" y="2882241"/>
            <a:ext cx="265306" cy="366799"/>
            <a:chOff x="1767911" y="2882241"/>
            <a:chExt cx="265306" cy="366799"/>
          </a:xfrm>
        </p:grpSpPr>
        <p:sp>
          <p:nvSpPr>
            <p:cNvPr id="12426" name="Google Shape;12426;p69"/>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9"/>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9"/>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9"/>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9"/>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9"/>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9"/>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9"/>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9"/>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9"/>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9"/>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9"/>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9"/>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9"/>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9"/>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69"/>
          <p:cNvGrpSpPr/>
          <p:nvPr/>
        </p:nvGrpSpPr>
        <p:grpSpPr>
          <a:xfrm>
            <a:off x="1332009" y="1499935"/>
            <a:ext cx="331895" cy="359311"/>
            <a:chOff x="1332009" y="1499935"/>
            <a:chExt cx="331895" cy="359311"/>
          </a:xfrm>
        </p:grpSpPr>
        <p:sp>
          <p:nvSpPr>
            <p:cNvPr id="12442" name="Google Shape;12442;p69"/>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9"/>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9"/>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9"/>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9"/>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9"/>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9"/>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9"/>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9"/>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9"/>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9"/>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9"/>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9"/>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9"/>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9"/>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9"/>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9"/>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69"/>
          <p:cNvGrpSpPr/>
          <p:nvPr/>
        </p:nvGrpSpPr>
        <p:grpSpPr>
          <a:xfrm>
            <a:off x="2663464" y="3346815"/>
            <a:ext cx="289528" cy="359232"/>
            <a:chOff x="2663464" y="3346815"/>
            <a:chExt cx="289528" cy="359232"/>
          </a:xfrm>
        </p:grpSpPr>
        <p:sp>
          <p:nvSpPr>
            <p:cNvPr id="12460" name="Google Shape;12460;p69"/>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9"/>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9"/>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9"/>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9"/>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9"/>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9"/>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9"/>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9"/>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9"/>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9"/>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9"/>
          <p:cNvGrpSpPr/>
          <p:nvPr/>
        </p:nvGrpSpPr>
        <p:grpSpPr>
          <a:xfrm>
            <a:off x="1315775" y="2881927"/>
            <a:ext cx="269051" cy="366983"/>
            <a:chOff x="1315775" y="2881927"/>
            <a:chExt cx="269051" cy="366983"/>
          </a:xfrm>
        </p:grpSpPr>
        <p:sp>
          <p:nvSpPr>
            <p:cNvPr id="12472" name="Google Shape;12472;p69"/>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9"/>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9"/>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9"/>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9"/>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9"/>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9"/>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9"/>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9"/>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9"/>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9"/>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9"/>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9"/>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9"/>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9"/>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69"/>
          <p:cNvGrpSpPr/>
          <p:nvPr/>
        </p:nvGrpSpPr>
        <p:grpSpPr>
          <a:xfrm>
            <a:off x="3977427" y="1980142"/>
            <a:ext cx="359232" cy="322023"/>
            <a:chOff x="3977427" y="1980142"/>
            <a:chExt cx="359232" cy="322023"/>
          </a:xfrm>
        </p:grpSpPr>
        <p:sp>
          <p:nvSpPr>
            <p:cNvPr id="12488" name="Google Shape;12488;p69"/>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9"/>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9"/>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9"/>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9"/>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9"/>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9"/>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9"/>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9"/>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9"/>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9"/>
          <p:cNvGrpSpPr/>
          <p:nvPr/>
        </p:nvGrpSpPr>
        <p:grpSpPr>
          <a:xfrm>
            <a:off x="865628" y="2413608"/>
            <a:ext cx="361720" cy="359180"/>
            <a:chOff x="865628" y="2413608"/>
            <a:chExt cx="361720" cy="359180"/>
          </a:xfrm>
        </p:grpSpPr>
        <p:sp>
          <p:nvSpPr>
            <p:cNvPr id="12499" name="Google Shape;12499;p69"/>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9"/>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9"/>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9"/>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9"/>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9"/>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9"/>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9"/>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9"/>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9"/>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9"/>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9"/>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9"/>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2" name="Google Shape;12512;p69"/>
          <p:cNvGrpSpPr/>
          <p:nvPr/>
        </p:nvGrpSpPr>
        <p:grpSpPr>
          <a:xfrm>
            <a:off x="3117093" y="2881927"/>
            <a:ext cx="268815" cy="366983"/>
            <a:chOff x="3117093" y="2881927"/>
            <a:chExt cx="268815" cy="366983"/>
          </a:xfrm>
        </p:grpSpPr>
        <p:sp>
          <p:nvSpPr>
            <p:cNvPr id="12513" name="Google Shape;12513;p69"/>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9"/>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9"/>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9"/>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9"/>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9"/>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9"/>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9"/>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9"/>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9"/>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9"/>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9"/>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9"/>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9"/>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9"/>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69"/>
          <p:cNvGrpSpPr/>
          <p:nvPr/>
        </p:nvGrpSpPr>
        <p:grpSpPr>
          <a:xfrm>
            <a:off x="3534508" y="1508000"/>
            <a:ext cx="368502" cy="343521"/>
            <a:chOff x="3534508" y="1508000"/>
            <a:chExt cx="368502" cy="343521"/>
          </a:xfrm>
        </p:grpSpPr>
        <p:sp>
          <p:nvSpPr>
            <p:cNvPr id="12529" name="Google Shape;12529;p69"/>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9"/>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9"/>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9"/>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9"/>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9"/>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9"/>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9"/>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9"/>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9"/>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9"/>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9"/>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9"/>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9"/>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9"/>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9"/>
          <p:cNvGrpSpPr/>
          <p:nvPr/>
        </p:nvGrpSpPr>
        <p:grpSpPr>
          <a:xfrm>
            <a:off x="7147436" y="1502999"/>
            <a:ext cx="279054" cy="354754"/>
            <a:chOff x="7147436" y="1502999"/>
            <a:chExt cx="279054" cy="354754"/>
          </a:xfrm>
        </p:grpSpPr>
        <p:sp>
          <p:nvSpPr>
            <p:cNvPr id="12545" name="Google Shape;12545;p69"/>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9"/>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9"/>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9"/>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9"/>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9"/>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9"/>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9"/>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9"/>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9"/>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9"/>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9"/>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9"/>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9"/>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9"/>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9"/>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69"/>
          <p:cNvGrpSpPr/>
          <p:nvPr/>
        </p:nvGrpSpPr>
        <p:grpSpPr>
          <a:xfrm>
            <a:off x="7603081" y="1973072"/>
            <a:ext cx="276802" cy="354807"/>
            <a:chOff x="7603081" y="1973072"/>
            <a:chExt cx="276802" cy="354807"/>
          </a:xfrm>
        </p:grpSpPr>
        <p:sp>
          <p:nvSpPr>
            <p:cNvPr id="12562" name="Google Shape;12562;p69"/>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9"/>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9"/>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9"/>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9"/>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9"/>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9"/>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9"/>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9"/>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9"/>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9"/>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9"/>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9"/>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9"/>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69"/>
          <p:cNvGrpSpPr/>
          <p:nvPr/>
        </p:nvGrpSpPr>
        <p:grpSpPr>
          <a:xfrm>
            <a:off x="6696792" y="1502999"/>
            <a:ext cx="276802" cy="354754"/>
            <a:chOff x="6696792" y="1502999"/>
            <a:chExt cx="276802" cy="354754"/>
          </a:xfrm>
        </p:grpSpPr>
        <p:sp>
          <p:nvSpPr>
            <p:cNvPr id="12577" name="Google Shape;12577;p69"/>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9"/>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9"/>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9"/>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9"/>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9"/>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9"/>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9"/>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9"/>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9"/>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9"/>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9"/>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9"/>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9"/>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9"/>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2" name="Google Shape;12592;p69"/>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3" name="Google Shape;12593;p69"/>
          <p:cNvGrpSpPr/>
          <p:nvPr/>
        </p:nvGrpSpPr>
        <p:grpSpPr>
          <a:xfrm>
            <a:off x="6223393" y="1502999"/>
            <a:ext cx="320295" cy="354754"/>
            <a:chOff x="6223393" y="1502999"/>
            <a:chExt cx="320295" cy="354754"/>
          </a:xfrm>
        </p:grpSpPr>
        <p:sp>
          <p:nvSpPr>
            <p:cNvPr id="12594" name="Google Shape;12594;p69"/>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9"/>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9"/>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9"/>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9"/>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9"/>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9"/>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9"/>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9"/>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9"/>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9"/>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9"/>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9"/>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9"/>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9"/>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9"/>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9"/>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9"/>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9"/>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9"/>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9"/>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9"/>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9"/>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7" name="Google Shape;12617;p69"/>
          <p:cNvGrpSpPr/>
          <p:nvPr/>
        </p:nvGrpSpPr>
        <p:grpSpPr>
          <a:xfrm>
            <a:off x="5310611" y="1502972"/>
            <a:ext cx="339515" cy="354781"/>
            <a:chOff x="5310611" y="1502972"/>
            <a:chExt cx="339515" cy="354781"/>
          </a:xfrm>
        </p:grpSpPr>
        <p:sp>
          <p:nvSpPr>
            <p:cNvPr id="12618" name="Google Shape;12618;p69"/>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9"/>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9"/>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9"/>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9"/>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9"/>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9"/>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9"/>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9"/>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9"/>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9"/>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9"/>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9"/>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9"/>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9"/>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9"/>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69"/>
          <p:cNvGrpSpPr/>
          <p:nvPr/>
        </p:nvGrpSpPr>
        <p:grpSpPr>
          <a:xfrm>
            <a:off x="6253637" y="3790101"/>
            <a:ext cx="274550" cy="354833"/>
            <a:chOff x="6253637" y="3790101"/>
            <a:chExt cx="274550" cy="354833"/>
          </a:xfrm>
        </p:grpSpPr>
        <p:sp>
          <p:nvSpPr>
            <p:cNvPr id="12635" name="Google Shape;12635;p69"/>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9"/>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9"/>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9"/>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9"/>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9"/>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9"/>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9"/>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9"/>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9"/>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9"/>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9"/>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9"/>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9"/>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9"/>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9"/>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9"/>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69"/>
          <p:cNvGrpSpPr/>
          <p:nvPr/>
        </p:nvGrpSpPr>
        <p:grpSpPr>
          <a:xfrm>
            <a:off x="5802731" y="3790180"/>
            <a:ext cx="274576" cy="354754"/>
            <a:chOff x="5802731" y="3790180"/>
            <a:chExt cx="274576" cy="354754"/>
          </a:xfrm>
        </p:grpSpPr>
        <p:sp>
          <p:nvSpPr>
            <p:cNvPr id="12653" name="Google Shape;12653;p69"/>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9"/>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9"/>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9"/>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9"/>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9"/>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9"/>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9"/>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9"/>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9"/>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9"/>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9"/>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9"/>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9"/>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9"/>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9"/>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9"/>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9"/>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9"/>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9"/>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9"/>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69"/>
          <p:cNvGrpSpPr/>
          <p:nvPr/>
        </p:nvGrpSpPr>
        <p:grpSpPr>
          <a:xfrm>
            <a:off x="5352088" y="3790206"/>
            <a:ext cx="274550" cy="354728"/>
            <a:chOff x="5352088" y="3790206"/>
            <a:chExt cx="274550" cy="354728"/>
          </a:xfrm>
        </p:grpSpPr>
        <p:sp>
          <p:nvSpPr>
            <p:cNvPr id="12675" name="Google Shape;12675;p69"/>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9"/>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9"/>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9"/>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9"/>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9"/>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9"/>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9"/>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9"/>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9"/>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9"/>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9"/>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9"/>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9"/>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9"/>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9"/>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9"/>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9"/>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9"/>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9"/>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9"/>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9"/>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9"/>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9"/>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69"/>
          <p:cNvGrpSpPr/>
          <p:nvPr/>
        </p:nvGrpSpPr>
        <p:grpSpPr>
          <a:xfrm>
            <a:off x="4901706" y="3790075"/>
            <a:ext cx="274550" cy="354859"/>
            <a:chOff x="4901706" y="3790075"/>
            <a:chExt cx="274550" cy="354859"/>
          </a:xfrm>
        </p:grpSpPr>
        <p:sp>
          <p:nvSpPr>
            <p:cNvPr id="12700" name="Google Shape;12700;p69"/>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9"/>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9"/>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9"/>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9"/>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9"/>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9"/>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9"/>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9"/>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9"/>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9"/>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9"/>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9"/>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9"/>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9"/>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9"/>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9"/>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69"/>
          <p:cNvGrpSpPr/>
          <p:nvPr/>
        </p:nvGrpSpPr>
        <p:grpSpPr>
          <a:xfrm>
            <a:off x="8052704" y="1503208"/>
            <a:ext cx="275073" cy="354545"/>
            <a:chOff x="8052704" y="1503208"/>
            <a:chExt cx="275073" cy="354545"/>
          </a:xfrm>
        </p:grpSpPr>
        <p:sp>
          <p:nvSpPr>
            <p:cNvPr id="12718" name="Google Shape;12718;p69"/>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9"/>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9"/>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9"/>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9"/>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9"/>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9"/>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9"/>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9"/>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9"/>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9"/>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9"/>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9"/>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9"/>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9"/>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9"/>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9"/>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69"/>
          <p:cNvGrpSpPr/>
          <p:nvPr/>
        </p:nvGrpSpPr>
        <p:grpSpPr>
          <a:xfrm>
            <a:off x="5794745" y="1502999"/>
            <a:ext cx="274550" cy="354754"/>
            <a:chOff x="5794745" y="1502999"/>
            <a:chExt cx="274550" cy="354754"/>
          </a:xfrm>
        </p:grpSpPr>
        <p:sp>
          <p:nvSpPr>
            <p:cNvPr id="12736" name="Google Shape;12736;p69"/>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9"/>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9"/>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9"/>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9"/>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9"/>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9"/>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9"/>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9"/>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9"/>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9"/>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9"/>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9"/>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9"/>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9"/>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9"/>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9"/>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9"/>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9"/>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9"/>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9"/>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9"/>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9"/>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9" name="Google Shape;12759;p69"/>
          <p:cNvGrpSpPr/>
          <p:nvPr/>
        </p:nvGrpSpPr>
        <p:grpSpPr>
          <a:xfrm>
            <a:off x="4896940" y="1502999"/>
            <a:ext cx="263316" cy="354754"/>
            <a:chOff x="4896940" y="1502999"/>
            <a:chExt cx="263316" cy="354754"/>
          </a:xfrm>
        </p:grpSpPr>
        <p:sp>
          <p:nvSpPr>
            <p:cNvPr id="12760" name="Google Shape;12760;p69"/>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9"/>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9"/>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9"/>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9"/>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9"/>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9"/>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9"/>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9"/>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9"/>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9"/>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9"/>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9"/>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9"/>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9"/>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9"/>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9"/>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9"/>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9"/>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9"/>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9"/>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69"/>
          <p:cNvGrpSpPr/>
          <p:nvPr/>
        </p:nvGrpSpPr>
        <p:grpSpPr>
          <a:xfrm>
            <a:off x="6255392" y="4268082"/>
            <a:ext cx="274550" cy="354728"/>
            <a:chOff x="6255392" y="4268082"/>
            <a:chExt cx="274550" cy="354728"/>
          </a:xfrm>
        </p:grpSpPr>
        <p:sp>
          <p:nvSpPr>
            <p:cNvPr id="12782" name="Google Shape;12782;p69"/>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9"/>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9"/>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9"/>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9"/>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9"/>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9"/>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9"/>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9"/>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9"/>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9"/>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9"/>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9"/>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9"/>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9"/>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9"/>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9"/>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9"/>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9"/>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9"/>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69"/>
          <p:cNvGrpSpPr/>
          <p:nvPr/>
        </p:nvGrpSpPr>
        <p:grpSpPr>
          <a:xfrm>
            <a:off x="7604076" y="3790075"/>
            <a:ext cx="275807" cy="354859"/>
            <a:chOff x="7604076" y="3790075"/>
            <a:chExt cx="275807" cy="354859"/>
          </a:xfrm>
        </p:grpSpPr>
        <p:sp>
          <p:nvSpPr>
            <p:cNvPr id="12803" name="Google Shape;12803;p69"/>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9"/>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9"/>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9"/>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9"/>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9"/>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9"/>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9"/>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9"/>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9"/>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9"/>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9"/>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9"/>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9"/>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9"/>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9"/>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9"/>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9"/>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9"/>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9"/>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9"/>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9"/>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69"/>
          <p:cNvGrpSpPr/>
          <p:nvPr/>
        </p:nvGrpSpPr>
        <p:grpSpPr>
          <a:xfrm>
            <a:off x="7154427" y="3790206"/>
            <a:ext cx="274550" cy="354493"/>
            <a:chOff x="7154427" y="3790206"/>
            <a:chExt cx="274550" cy="354493"/>
          </a:xfrm>
        </p:grpSpPr>
        <p:sp>
          <p:nvSpPr>
            <p:cNvPr id="12826" name="Google Shape;12826;p69"/>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9"/>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9"/>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9"/>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9"/>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9"/>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9"/>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9"/>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9"/>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9"/>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9"/>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9"/>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9"/>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9"/>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9"/>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9"/>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9"/>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9"/>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9"/>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9"/>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6" name="Google Shape;12846;p69"/>
          <p:cNvGrpSpPr/>
          <p:nvPr/>
        </p:nvGrpSpPr>
        <p:grpSpPr>
          <a:xfrm>
            <a:off x="8054458" y="1973150"/>
            <a:ext cx="274576" cy="354728"/>
            <a:chOff x="8054458" y="1973150"/>
            <a:chExt cx="274576" cy="354728"/>
          </a:xfrm>
        </p:grpSpPr>
        <p:sp>
          <p:nvSpPr>
            <p:cNvPr id="12847" name="Google Shape;12847;p69"/>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9"/>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9"/>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9"/>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9"/>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9"/>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9"/>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9"/>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9"/>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9"/>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9"/>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9"/>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9"/>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9"/>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9"/>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9"/>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9"/>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9"/>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9"/>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9"/>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9"/>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9"/>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69"/>
          <p:cNvGrpSpPr/>
          <p:nvPr/>
        </p:nvGrpSpPr>
        <p:grpSpPr>
          <a:xfrm>
            <a:off x="7153930" y="1973150"/>
            <a:ext cx="274812" cy="354728"/>
            <a:chOff x="7153930" y="1973150"/>
            <a:chExt cx="274812" cy="354728"/>
          </a:xfrm>
        </p:grpSpPr>
        <p:sp>
          <p:nvSpPr>
            <p:cNvPr id="12870" name="Google Shape;12870;p69"/>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9"/>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9"/>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9"/>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9"/>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9"/>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9"/>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9"/>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9"/>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9"/>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9"/>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9"/>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9"/>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9"/>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9"/>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9"/>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9"/>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9"/>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9"/>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69"/>
          <p:cNvGrpSpPr/>
          <p:nvPr/>
        </p:nvGrpSpPr>
        <p:grpSpPr>
          <a:xfrm>
            <a:off x="6703522" y="1973098"/>
            <a:ext cx="274812" cy="354781"/>
            <a:chOff x="6703522" y="1973098"/>
            <a:chExt cx="274812" cy="354781"/>
          </a:xfrm>
        </p:grpSpPr>
        <p:sp>
          <p:nvSpPr>
            <p:cNvPr id="12890" name="Google Shape;12890;p69"/>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9"/>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9"/>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9"/>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9"/>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9"/>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9"/>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9"/>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9"/>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9"/>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9"/>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9"/>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9"/>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9"/>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9"/>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9"/>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9"/>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9"/>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9"/>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9"/>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9"/>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9"/>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9"/>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9"/>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9"/>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69"/>
          <p:cNvGrpSpPr/>
          <p:nvPr/>
        </p:nvGrpSpPr>
        <p:grpSpPr>
          <a:xfrm>
            <a:off x="6253375" y="1973150"/>
            <a:ext cx="274812" cy="354728"/>
            <a:chOff x="6253375" y="1973150"/>
            <a:chExt cx="274812" cy="354728"/>
          </a:xfrm>
        </p:grpSpPr>
        <p:sp>
          <p:nvSpPr>
            <p:cNvPr id="12916" name="Google Shape;12916;p69"/>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9"/>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9"/>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9"/>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9"/>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9"/>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9"/>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9"/>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9"/>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9"/>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9"/>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9"/>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9"/>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9"/>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9"/>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9"/>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9"/>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9"/>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9"/>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9"/>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9"/>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9"/>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9"/>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9"/>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9"/>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9"/>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9"/>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9"/>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9"/>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9"/>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9"/>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9"/>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9"/>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9"/>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9"/>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9"/>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9"/>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9"/>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69"/>
          <p:cNvGrpSpPr/>
          <p:nvPr/>
        </p:nvGrpSpPr>
        <p:grpSpPr>
          <a:xfrm>
            <a:off x="5802496" y="1973150"/>
            <a:ext cx="275309" cy="354728"/>
            <a:chOff x="5802496" y="1973150"/>
            <a:chExt cx="275309" cy="354728"/>
          </a:xfrm>
        </p:grpSpPr>
        <p:sp>
          <p:nvSpPr>
            <p:cNvPr id="12955" name="Google Shape;12955;p69"/>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9"/>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9"/>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9"/>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9"/>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9"/>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9"/>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9"/>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9"/>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9"/>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9"/>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9"/>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9"/>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9"/>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9"/>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9"/>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9"/>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9"/>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9"/>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9"/>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9"/>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9"/>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9"/>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9"/>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9"/>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9"/>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1" name="Google Shape;12981;p69"/>
          <p:cNvGrpSpPr/>
          <p:nvPr/>
        </p:nvGrpSpPr>
        <p:grpSpPr>
          <a:xfrm>
            <a:off x="5353083" y="1973150"/>
            <a:ext cx="274576" cy="354728"/>
            <a:chOff x="5353083" y="1973150"/>
            <a:chExt cx="274576" cy="354728"/>
          </a:xfrm>
        </p:grpSpPr>
        <p:sp>
          <p:nvSpPr>
            <p:cNvPr id="12982" name="Google Shape;12982;p69"/>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9"/>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9"/>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9"/>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9"/>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9"/>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9"/>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9"/>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9"/>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9"/>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9"/>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9"/>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9"/>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9"/>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9"/>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9"/>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9"/>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9"/>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9"/>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9"/>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9"/>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69"/>
          <p:cNvGrpSpPr/>
          <p:nvPr/>
        </p:nvGrpSpPr>
        <p:grpSpPr>
          <a:xfrm>
            <a:off x="4902701" y="1973150"/>
            <a:ext cx="274812" cy="354728"/>
            <a:chOff x="4902701" y="1973150"/>
            <a:chExt cx="274812" cy="354728"/>
          </a:xfrm>
        </p:grpSpPr>
        <p:sp>
          <p:nvSpPr>
            <p:cNvPr id="13004" name="Google Shape;13004;p69"/>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9"/>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9"/>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9"/>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9"/>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9"/>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9"/>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9"/>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9"/>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9"/>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9"/>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9"/>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9"/>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9"/>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9"/>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9"/>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9"/>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9"/>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9"/>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9"/>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9"/>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9"/>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9"/>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9"/>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9"/>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69"/>
          <p:cNvGrpSpPr/>
          <p:nvPr/>
        </p:nvGrpSpPr>
        <p:grpSpPr>
          <a:xfrm>
            <a:off x="4902701" y="2879989"/>
            <a:ext cx="272560" cy="354676"/>
            <a:chOff x="4902701" y="2879989"/>
            <a:chExt cx="272560" cy="354676"/>
          </a:xfrm>
        </p:grpSpPr>
        <p:sp>
          <p:nvSpPr>
            <p:cNvPr id="13030" name="Google Shape;13030;p69"/>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9"/>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9"/>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9"/>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9"/>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9"/>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9"/>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9"/>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9"/>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9"/>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9"/>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9"/>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9"/>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9"/>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9"/>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9"/>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9"/>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9"/>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9"/>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9"/>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9"/>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9"/>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9"/>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9"/>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69"/>
          <p:cNvGrpSpPr/>
          <p:nvPr/>
        </p:nvGrpSpPr>
        <p:grpSpPr>
          <a:xfrm>
            <a:off x="5803988" y="4268082"/>
            <a:ext cx="274550" cy="354728"/>
            <a:chOff x="5803988" y="4268082"/>
            <a:chExt cx="274550" cy="354728"/>
          </a:xfrm>
        </p:grpSpPr>
        <p:sp>
          <p:nvSpPr>
            <p:cNvPr id="13055" name="Google Shape;13055;p69"/>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9"/>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9"/>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9"/>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9"/>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9"/>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9"/>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9"/>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9"/>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9"/>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9"/>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9"/>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9"/>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9"/>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9"/>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9"/>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9"/>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9"/>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9"/>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9"/>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9"/>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9"/>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69"/>
          <p:cNvGrpSpPr/>
          <p:nvPr/>
        </p:nvGrpSpPr>
        <p:grpSpPr>
          <a:xfrm>
            <a:off x="5352349" y="4268082"/>
            <a:ext cx="274550" cy="354728"/>
            <a:chOff x="5352349" y="4268082"/>
            <a:chExt cx="274550" cy="354728"/>
          </a:xfrm>
        </p:grpSpPr>
        <p:sp>
          <p:nvSpPr>
            <p:cNvPr id="13078" name="Google Shape;13078;p69"/>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9"/>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9"/>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9"/>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9"/>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9"/>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9"/>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9"/>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9"/>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9"/>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9"/>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9"/>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9"/>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9"/>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9"/>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9"/>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9"/>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9"/>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9"/>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9"/>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9"/>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9"/>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69"/>
          <p:cNvGrpSpPr/>
          <p:nvPr/>
        </p:nvGrpSpPr>
        <p:grpSpPr>
          <a:xfrm>
            <a:off x="7606826" y="2419290"/>
            <a:ext cx="274550" cy="354728"/>
            <a:chOff x="7606826" y="2419290"/>
            <a:chExt cx="274550" cy="354728"/>
          </a:xfrm>
        </p:grpSpPr>
        <p:sp>
          <p:nvSpPr>
            <p:cNvPr id="13101" name="Google Shape;13101;p69"/>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9"/>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9"/>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9"/>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9"/>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9"/>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9"/>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9"/>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9"/>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9"/>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9"/>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9"/>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9"/>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9"/>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9"/>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69"/>
          <p:cNvGrpSpPr/>
          <p:nvPr/>
        </p:nvGrpSpPr>
        <p:grpSpPr>
          <a:xfrm>
            <a:off x="7156182" y="2419290"/>
            <a:ext cx="274550" cy="354728"/>
            <a:chOff x="7156182" y="2419290"/>
            <a:chExt cx="274550" cy="354728"/>
          </a:xfrm>
        </p:grpSpPr>
        <p:sp>
          <p:nvSpPr>
            <p:cNvPr id="13117" name="Google Shape;13117;p69"/>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9"/>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9"/>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9"/>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9"/>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9"/>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9"/>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9"/>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9"/>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9"/>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9"/>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9"/>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9"/>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9"/>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9"/>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2" name="Google Shape;13132;p69"/>
          <p:cNvGrpSpPr/>
          <p:nvPr/>
        </p:nvGrpSpPr>
        <p:grpSpPr>
          <a:xfrm>
            <a:off x="6705276" y="2419290"/>
            <a:ext cx="274812" cy="354728"/>
            <a:chOff x="6705276" y="2419290"/>
            <a:chExt cx="274812" cy="354728"/>
          </a:xfrm>
        </p:grpSpPr>
        <p:sp>
          <p:nvSpPr>
            <p:cNvPr id="13133" name="Google Shape;13133;p69"/>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9"/>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9"/>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9"/>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9"/>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9"/>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9"/>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9"/>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9"/>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9"/>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9"/>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9"/>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9"/>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9"/>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9"/>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9"/>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9"/>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9"/>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9"/>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9"/>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9"/>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9"/>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9"/>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9"/>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9"/>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9"/>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9"/>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9"/>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69"/>
          <p:cNvGrpSpPr/>
          <p:nvPr/>
        </p:nvGrpSpPr>
        <p:grpSpPr>
          <a:xfrm>
            <a:off x="4902936" y="2419290"/>
            <a:ext cx="274576" cy="354728"/>
            <a:chOff x="4902936" y="2419290"/>
            <a:chExt cx="274576" cy="354728"/>
          </a:xfrm>
        </p:grpSpPr>
        <p:sp>
          <p:nvSpPr>
            <p:cNvPr id="13162" name="Google Shape;13162;p69"/>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9"/>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9"/>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9"/>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9"/>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9"/>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9"/>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9"/>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9"/>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9"/>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9"/>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9"/>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9"/>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9"/>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9"/>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9"/>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9"/>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9"/>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9"/>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9"/>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69"/>
          <p:cNvGrpSpPr/>
          <p:nvPr/>
        </p:nvGrpSpPr>
        <p:grpSpPr>
          <a:xfrm>
            <a:off x="7608056" y="3345794"/>
            <a:ext cx="270334" cy="354754"/>
            <a:chOff x="7608056" y="3345794"/>
            <a:chExt cx="270334" cy="354754"/>
          </a:xfrm>
        </p:grpSpPr>
        <p:sp>
          <p:nvSpPr>
            <p:cNvPr id="13183" name="Google Shape;13183;p69"/>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9"/>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9"/>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9"/>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9"/>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9"/>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9"/>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9"/>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9"/>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9"/>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9"/>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9"/>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9"/>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9"/>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9"/>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9"/>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9"/>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9"/>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9"/>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2" name="Google Shape;13202;p69"/>
          <p:cNvGrpSpPr/>
          <p:nvPr/>
        </p:nvGrpSpPr>
        <p:grpSpPr>
          <a:xfrm>
            <a:off x="6712765" y="4268082"/>
            <a:ext cx="263316" cy="354728"/>
            <a:chOff x="6712765" y="4268082"/>
            <a:chExt cx="263316" cy="354728"/>
          </a:xfrm>
        </p:grpSpPr>
        <p:sp>
          <p:nvSpPr>
            <p:cNvPr id="13203" name="Google Shape;13203;p69"/>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9"/>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9"/>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9"/>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9"/>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9"/>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9"/>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9"/>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9"/>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9"/>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9"/>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9"/>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9"/>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9"/>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9"/>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9"/>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69"/>
          <p:cNvGrpSpPr/>
          <p:nvPr/>
        </p:nvGrpSpPr>
        <p:grpSpPr>
          <a:xfrm>
            <a:off x="5359341" y="2419159"/>
            <a:ext cx="262819" cy="354859"/>
            <a:chOff x="5359341" y="2419159"/>
            <a:chExt cx="262819" cy="354859"/>
          </a:xfrm>
        </p:grpSpPr>
        <p:sp>
          <p:nvSpPr>
            <p:cNvPr id="13220" name="Google Shape;13220;p69"/>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9"/>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9"/>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9"/>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9"/>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9"/>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9"/>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9"/>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9"/>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9"/>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9"/>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9"/>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9"/>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9"/>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9"/>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9"/>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9"/>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9"/>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9"/>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9"/>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9"/>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1" name="Google Shape;13241;p69"/>
          <p:cNvGrpSpPr/>
          <p:nvPr/>
        </p:nvGrpSpPr>
        <p:grpSpPr>
          <a:xfrm>
            <a:off x="6709282" y="3790206"/>
            <a:ext cx="263316" cy="354493"/>
            <a:chOff x="6709282" y="3790206"/>
            <a:chExt cx="263316" cy="354493"/>
          </a:xfrm>
        </p:grpSpPr>
        <p:sp>
          <p:nvSpPr>
            <p:cNvPr id="13242" name="Google Shape;13242;p69"/>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9"/>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9"/>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9"/>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9"/>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9"/>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9"/>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9"/>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9"/>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9"/>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9"/>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9"/>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9"/>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9"/>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9"/>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9"/>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69"/>
          <p:cNvGrpSpPr/>
          <p:nvPr/>
        </p:nvGrpSpPr>
        <p:grpSpPr>
          <a:xfrm>
            <a:off x="6260629" y="2419290"/>
            <a:ext cx="263055" cy="354493"/>
            <a:chOff x="6260629" y="2419290"/>
            <a:chExt cx="263055" cy="354493"/>
          </a:xfrm>
        </p:grpSpPr>
        <p:sp>
          <p:nvSpPr>
            <p:cNvPr id="13259" name="Google Shape;13259;p69"/>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9"/>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9"/>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9"/>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9"/>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9"/>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9"/>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9"/>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9"/>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9"/>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9"/>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9"/>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9"/>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9"/>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9"/>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69"/>
          <p:cNvGrpSpPr/>
          <p:nvPr/>
        </p:nvGrpSpPr>
        <p:grpSpPr>
          <a:xfrm>
            <a:off x="6260864" y="2879911"/>
            <a:ext cx="263343" cy="354754"/>
            <a:chOff x="6260864" y="2879911"/>
            <a:chExt cx="263343" cy="354754"/>
          </a:xfrm>
        </p:grpSpPr>
        <p:sp>
          <p:nvSpPr>
            <p:cNvPr id="13275" name="Google Shape;13275;p69"/>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9"/>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9"/>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9"/>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9"/>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9"/>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9"/>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9"/>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9"/>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9"/>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9"/>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9"/>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9"/>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9"/>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9"/>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9"/>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9"/>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9"/>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69"/>
          <p:cNvGrpSpPr/>
          <p:nvPr/>
        </p:nvGrpSpPr>
        <p:grpSpPr>
          <a:xfrm>
            <a:off x="8062968" y="2419290"/>
            <a:ext cx="263316" cy="354728"/>
            <a:chOff x="8062968" y="2419290"/>
            <a:chExt cx="263316" cy="354728"/>
          </a:xfrm>
        </p:grpSpPr>
        <p:sp>
          <p:nvSpPr>
            <p:cNvPr id="13294" name="Google Shape;13294;p69"/>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9"/>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9"/>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9"/>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9"/>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9"/>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9"/>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9"/>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9"/>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9"/>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9"/>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9"/>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9"/>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9"/>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9"/>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9"/>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9"/>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69"/>
          <p:cNvGrpSpPr/>
          <p:nvPr/>
        </p:nvGrpSpPr>
        <p:grpSpPr>
          <a:xfrm>
            <a:off x="5809723" y="2419290"/>
            <a:ext cx="263316" cy="354728"/>
            <a:chOff x="5809723" y="2419290"/>
            <a:chExt cx="263316" cy="354728"/>
          </a:xfrm>
        </p:grpSpPr>
        <p:sp>
          <p:nvSpPr>
            <p:cNvPr id="13312" name="Google Shape;13312;p69"/>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9"/>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9"/>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9"/>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9"/>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9"/>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9"/>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9"/>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9"/>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9"/>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9"/>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9"/>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9"/>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9"/>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9"/>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9"/>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9"/>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69"/>
          <p:cNvGrpSpPr/>
          <p:nvPr/>
        </p:nvGrpSpPr>
        <p:grpSpPr>
          <a:xfrm>
            <a:off x="7606826" y="1502999"/>
            <a:ext cx="263552" cy="354754"/>
            <a:chOff x="7606826" y="1502999"/>
            <a:chExt cx="263552" cy="354754"/>
          </a:xfrm>
        </p:grpSpPr>
        <p:sp>
          <p:nvSpPr>
            <p:cNvPr id="13330" name="Google Shape;13330;p69"/>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9"/>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9"/>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9"/>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9"/>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9"/>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9"/>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9"/>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9"/>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9"/>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9"/>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9"/>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9"/>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9"/>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9"/>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9"/>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9"/>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9"/>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69"/>
          <p:cNvGrpSpPr/>
          <p:nvPr/>
        </p:nvGrpSpPr>
        <p:grpSpPr>
          <a:xfrm>
            <a:off x="8060455" y="3790075"/>
            <a:ext cx="264076" cy="354623"/>
            <a:chOff x="8060455" y="3790075"/>
            <a:chExt cx="264076" cy="354623"/>
          </a:xfrm>
        </p:grpSpPr>
        <p:sp>
          <p:nvSpPr>
            <p:cNvPr id="13349" name="Google Shape;13349;p69"/>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9"/>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9"/>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9"/>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9"/>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9"/>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9"/>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9"/>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9"/>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9"/>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9"/>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9"/>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9"/>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9"/>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9"/>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9"/>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9"/>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9"/>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9"/>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9"/>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9"/>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9"/>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9"/>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2" name="Google Shape;13372;p69"/>
          <p:cNvGrpSpPr/>
          <p:nvPr/>
        </p:nvGrpSpPr>
        <p:grpSpPr>
          <a:xfrm>
            <a:off x="7614550" y="2879911"/>
            <a:ext cx="263316" cy="354754"/>
            <a:chOff x="7614550" y="2879911"/>
            <a:chExt cx="263316" cy="354754"/>
          </a:xfrm>
        </p:grpSpPr>
        <p:sp>
          <p:nvSpPr>
            <p:cNvPr id="13373" name="Google Shape;13373;p69"/>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9"/>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9"/>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9"/>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9"/>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9"/>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9"/>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9"/>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9"/>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9"/>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9"/>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9"/>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9"/>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9"/>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9"/>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9"/>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9"/>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9"/>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9"/>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2" name="Google Shape;13392;p69"/>
          <p:cNvGrpSpPr/>
          <p:nvPr/>
        </p:nvGrpSpPr>
        <p:grpSpPr>
          <a:xfrm>
            <a:off x="4900684" y="4268187"/>
            <a:ext cx="274576" cy="354623"/>
            <a:chOff x="4900684" y="4268187"/>
            <a:chExt cx="274576" cy="354623"/>
          </a:xfrm>
        </p:grpSpPr>
        <p:sp>
          <p:nvSpPr>
            <p:cNvPr id="13393" name="Google Shape;13393;p69"/>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9"/>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9"/>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9"/>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9"/>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9"/>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9"/>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9"/>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9"/>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9"/>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9"/>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9"/>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9"/>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9"/>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9"/>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69"/>
          <p:cNvGrpSpPr/>
          <p:nvPr/>
        </p:nvGrpSpPr>
        <p:grpSpPr>
          <a:xfrm>
            <a:off x="7161654" y="3345794"/>
            <a:ext cx="263343" cy="354754"/>
            <a:chOff x="7161654" y="3345794"/>
            <a:chExt cx="263343" cy="354754"/>
          </a:xfrm>
        </p:grpSpPr>
        <p:sp>
          <p:nvSpPr>
            <p:cNvPr id="13409" name="Google Shape;13409;p69"/>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9"/>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9"/>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9"/>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9"/>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9"/>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9"/>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9"/>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9"/>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9"/>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9"/>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9"/>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9"/>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9"/>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9"/>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9"/>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9"/>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9"/>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9"/>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8" name="Google Shape;13428;p69"/>
          <p:cNvGrpSpPr/>
          <p:nvPr/>
        </p:nvGrpSpPr>
        <p:grpSpPr>
          <a:xfrm>
            <a:off x="6711770" y="3345794"/>
            <a:ext cx="263081" cy="354754"/>
            <a:chOff x="6711770" y="3345794"/>
            <a:chExt cx="263081" cy="354754"/>
          </a:xfrm>
        </p:grpSpPr>
        <p:sp>
          <p:nvSpPr>
            <p:cNvPr id="13429" name="Google Shape;13429;p69"/>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9"/>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9"/>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9"/>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9"/>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9"/>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9"/>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9"/>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9"/>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9"/>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9"/>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9"/>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9"/>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9"/>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9"/>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9"/>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9"/>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6" name="Google Shape;13446;p69"/>
          <p:cNvGrpSpPr/>
          <p:nvPr/>
        </p:nvGrpSpPr>
        <p:grpSpPr>
          <a:xfrm>
            <a:off x="7163409" y="2880251"/>
            <a:ext cx="263316" cy="354414"/>
            <a:chOff x="7163409" y="2880251"/>
            <a:chExt cx="263316" cy="354414"/>
          </a:xfrm>
        </p:grpSpPr>
        <p:sp>
          <p:nvSpPr>
            <p:cNvPr id="13447" name="Google Shape;13447;p69"/>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9"/>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9"/>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9"/>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9"/>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9"/>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9"/>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9"/>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9"/>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9"/>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9"/>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9"/>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69"/>
          <p:cNvGrpSpPr/>
          <p:nvPr/>
        </p:nvGrpSpPr>
        <p:grpSpPr>
          <a:xfrm>
            <a:off x="6712032" y="2880172"/>
            <a:ext cx="263316" cy="354493"/>
            <a:chOff x="6712032" y="2880172"/>
            <a:chExt cx="263316" cy="354493"/>
          </a:xfrm>
        </p:grpSpPr>
        <p:sp>
          <p:nvSpPr>
            <p:cNvPr id="13460" name="Google Shape;13460;p69"/>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9"/>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9"/>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9"/>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9"/>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9"/>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9"/>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9"/>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9"/>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9"/>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9"/>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9"/>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9"/>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9"/>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9"/>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9"/>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9"/>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9"/>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9"/>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9"/>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9"/>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69"/>
          <p:cNvGrpSpPr/>
          <p:nvPr/>
        </p:nvGrpSpPr>
        <p:grpSpPr>
          <a:xfrm>
            <a:off x="6261624" y="3345794"/>
            <a:ext cx="263316" cy="354754"/>
            <a:chOff x="6261624" y="3345794"/>
            <a:chExt cx="263316" cy="354754"/>
          </a:xfrm>
        </p:grpSpPr>
        <p:sp>
          <p:nvSpPr>
            <p:cNvPr id="13482" name="Google Shape;13482;p69"/>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9"/>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9"/>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9"/>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9"/>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9"/>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9"/>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9"/>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9"/>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9"/>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9"/>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9"/>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9"/>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9"/>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9"/>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9"/>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9"/>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9"/>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9"/>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9"/>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9"/>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9"/>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9"/>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9"/>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9"/>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9"/>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9"/>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9"/>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0" name="Google Shape;13510;p69"/>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1" name="Google Shape;13511;p69"/>
          <p:cNvGrpSpPr/>
          <p:nvPr/>
        </p:nvGrpSpPr>
        <p:grpSpPr>
          <a:xfrm>
            <a:off x="5811739" y="3345794"/>
            <a:ext cx="263316" cy="354754"/>
            <a:chOff x="5811739" y="3345794"/>
            <a:chExt cx="263316" cy="354754"/>
          </a:xfrm>
        </p:grpSpPr>
        <p:sp>
          <p:nvSpPr>
            <p:cNvPr id="13512" name="Google Shape;13512;p69"/>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9"/>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9"/>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9"/>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9"/>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9"/>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9"/>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9"/>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9"/>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9"/>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9"/>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9"/>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9"/>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9"/>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9"/>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9"/>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9"/>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9"/>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9"/>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9"/>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9"/>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3" name="Google Shape;13533;p69"/>
          <p:cNvGrpSpPr/>
          <p:nvPr/>
        </p:nvGrpSpPr>
        <p:grpSpPr>
          <a:xfrm>
            <a:off x="5363818" y="3345794"/>
            <a:ext cx="259074" cy="354493"/>
            <a:chOff x="5363818" y="3345794"/>
            <a:chExt cx="259074" cy="354493"/>
          </a:xfrm>
        </p:grpSpPr>
        <p:sp>
          <p:nvSpPr>
            <p:cNvPr id="13534" name="Google Shape;13534;p69"/>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9"/>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9"/>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9"/>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9"/>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9"/>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9"/>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9"/>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9"/>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9"/>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9"/>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9"/>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9"/>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9"/>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9"/>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9"/>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9"/>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9"/>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9"/>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9"/>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9"/>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9"/>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9"/>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9"/>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9"/>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9"/>
          <p:cNvGrpSpPr/>
          <p:nvPr/>
        </p:nvGrpSpPr>
        <p:grpSpPr>
          <a:xfrm>
            <a:off x="4912939" y="3345663"/>
            <a:ext cx="261326" cy="354885"/>
            <a:chOff x="4912939" y="3345663"/>
            <a:chExt cx="261326" cy="354885"/>
          </a:xfrm>
        </p:grpSpPr>
        <p:sp>
          <p:nvSpPr>
            <p:cNvPr id="13560" name="Google Shape;13560;p69"/>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9"/>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9"/>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9"/>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9"/>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9"/>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9"/>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9"/>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9"/>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9"/>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9"/>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9"/>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9"/>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9"/>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9"/>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9"/>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9"/>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9"/>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9"/>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9"/>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9"/>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1" name="Google Shape;13581;p69"/>
          <p:cNvGrpSpPr/>
          <p:nvPr/>
        </p:nvGrpSpPr>
        <p:grpSpPr>
          <a:xfrm>
            <a:off x="5809723" y="2879911"/>
            <a:ext cx="263081" cy="355016"/>
            <a:chOff x="5809723" y="2879911"/>
            <a:chExt cx="263081" cy="355016"/>
          </a:xfrm>
        </p:grpSpPr>
        <p:sp>
          <p:nvSpPr>
            <p:cNvPr id="13582" name="Google Shape;13582;p69"/>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9"/>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9"/>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9"/>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9"/>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9"/>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9"/>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9"/>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9"/>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9"/>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9"/>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9"/>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9"/>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9"/>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9"/>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9"/>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9"/>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9"/>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9"/>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9"/>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9"/>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9"/>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69"/>
          <p:cNvGrpSpPr/>
          <p:nvPr/>
        </p:nvGrpSpPr>
        <p:grpSpPr>
          <a:xfrm>
            <a:off x="7616069" y="4268056"/>
            <a:ext cx="263316" cy="354754"/>
            <a:chOff x="7616069" y="4268056"/>
            <a:chExt cx="263316" cy="354754"/>
          </a:xfrm>
        </p:grpSpPr>
        <p:sp>
          <p:nvSpPr>
            <p:cNvPr id="13605" name="Google Shape;13605;p69"/>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9"/>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9"/>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9"/>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9"/>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9"/>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9"/>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9"/>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9"/>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9"/>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9"/>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9"/>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9"/>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9"/>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9"/>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9"/>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9"/>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9"/>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9"/>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9"/>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9"/>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69"/>
          <p:cNvGrpSpPr/>
          <p:nvPr/>
        </p:nvGrpSpPr>
        <p:grpSpPr>
          <a:xfrm>
            <a:off x="7164404" y="4268318"/>
            <a:ext cx="263316" cy="354493"/>
            <a:chOff x="7164404" y="4268318"/>
            <a:chExt cx="263316" cy="354493"/>
          </a:xfrm>
        </p:grpSpPr>
        <p:sp>
          <p:nvSpPr>
            <p:cNvPr id="13627" name="Google Shape;13627;p69"/>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9"/>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9"/>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9"/>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9"/>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9"/>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9"/>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9"/>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9"/>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9"/>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9"/>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9"/>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9"/>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9"/>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9"/>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9"/>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69"/>
          <p:cNvGrpSpPr/>
          <p:nvPr/>
        </p:nvGrpSpPr>
        <p:grpSpPr>
          <a:xfrm>
            <a:off x="5358346" y="2879911"/>
            <a:ext cx="263316" cy="354754"/>
            <a:chOff x="5358346" y="2879911"/>
            <a:chExt cx="263316" cy="354754"/>
          </a:xfrm>
        </p:grpSpPr>
        <p:sp>
          <p:nvSpPr>
            <p:cNvPr id="13644" name="Google Shape;13644;p69"/>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9"/>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9"/>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9"/>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9"/>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9"/>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9"/>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9"/>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9"/>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9"/>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9"/>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9"/>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9"/>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9"/>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9"/>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9"/>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9"/>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9"/>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9"/>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9"/>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9"/>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69"/>
          <p:cNvGrpSpPr/>
          <p:nvPr/>
        </p:nvGrpSpPr>
        <p:grpSpPr>
          <a:xfrm>
            <a:off x="8061450" y="3345742"/>
            <a:ext cx="263316" cy="354807"/>
            <a:chOff x="8061450" y="3345742"/>
            <a:chExt cx="263316" cy="354807"/>
          </a:xfrm>
        </p:grpSpPr>
        <p:sp>
          <p:nvSpPr>
            <p:cNvPr id="13666" name="Google Shape;13666;p69"/>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9"/>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9"/>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9"/>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9"/>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9"/>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9"/>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9"/>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9"/>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9"/>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9"/>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9"/>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9"/>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9"/>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9"/>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9"/>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69"/>
          <p:cNvGrpSpPr/>
          <p:nvPr/>
        </p:nvGrpSpPr>
        <p:grpSpPr>
          <a:xfrm>
            <a:off x="8065953" y="2879911"/>
            <a:ext cx="263081" cy="354754"/>
            <a:chOff x="8065953" y="2879911"/>
            <a:chExt cx="263081" cy="354754"/>
          </a:xfrm>
        </p:grpSpPr>
        <p:sp>
          <p:nvSpPr>
            <p:cNvPr id="13683" name="Google Shape;13683;p69"/>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9"/>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9"/>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9"/>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9"/>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9"/>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9"/>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9"/>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9"/>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9"/>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9"/>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9"/>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9"/>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9"/>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9"/>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9"/>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69"/>
          <p:cNvGrpSpPr/>
          <p:nvPr/>
        </p:nvGrpSpPr>
        <p:grpSpPr>
          <a:xfrm>
            <a:off x="8064199" y="4268318"/>
            <a:ext cx="270308" cy="354493"/>
            <a:chOff x="8064199" y="4268318"/>
            <a:chExt cx="270308" cy="354493"/>
          </a:xfrm>
        </p:grpSpPr>
        <p:sp>
          <p:nvSpPr>
            <p:cNvPr id="13700" name="Google Shape;13700;p69"/>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9"/>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9"/>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9"/>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9"/>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9"/>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9"/>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9"/>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9"/>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9"/>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9"/>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9"/>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9"/>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9"/>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9"/>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9"/>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9"/>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9"/>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24351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21"/>
        <p:cNvGrpSpPr/>
        <p:nvPr/>
      </p:nvGrpSpPr>
      <p:grpSpPr>
        <a:xfrm>
          <a:off x="0" y="0"/>
          <a:ext cx="0" cy="0"/>
          <a:chOff x="0" y="0"/>
          <a:chExt cx="0" cy="0"/>
        </a:xfrm>
      </p:grpSpPr>
      <p:sp>
        <p:nvSpPr>
          <p:cNvPr id="13722" name="Google Shape;13722;p7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23" name="Google Shape;13723;p7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724" name="Google Shape;13724;p70"/>
          <p:cNvGrpSpPr/>
          <p:nvPr/>
        </p:nvGrpSpPr>
        <p:grpSpPr>
          <a:xfrm>
            <a:off x="3511608" y="3348218"/>
            <a:ext cx="381482" cy="366926"/>
            <a:chOff x="3511608" y="3348218"/>
            <a:chExt cx="381482" cy="366926"/>
          </a:xfrm>
        </p:grpSpPr>
        <p:sp>
          <p:nvSpPr>
            <p:cNvPr id="13725" name="Google Shape;13725;p70"/>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0"/>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0"/>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0"/>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0"/>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0"/>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0"/>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0"/>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0"/>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0"/>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0"/>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0"/>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0"/>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0"/>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70"/>
          <p:cNvGrpSpPr/>
          <p:nvPr/>
        </p:nvGrpSpPr>
        <p:grpSpPr>
          <a:xfrm>
            <a:off x="1849816" y="3807339"/>
            <a:ext cx="163616" cy="366665"/>
            <a:chOff x="1849816" y="3807339"/>
            <a:chExt cx="163616" cy="366665"/>
          </a:xfrm>
        </p:grpSpPr>
        <p:sp>
          <p:nvSpPr>
            <p:cNvPr id="13740" name="Google Shape;13740;p70"/>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0"/>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0"/>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0"/>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0"/>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0"/>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0"/>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0"/>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0"/>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0"/>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0"/>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0"/>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0"/>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0"/>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4" name="Google Shape;13754;p70"/>
          <p:cNvGrpSpPr/>
          <p:nvPr/>
        </p:nvGrpSpPr>
        <p:grpSpPr>
          <a:xfrm>
            <a:off x="2274757" y="3807313"/>
            <a:ext cx="202292" cy="366430"/>
            <a:chOff x="2274757" y="3807313"/>
            <a:chExt cx="202292" cy="366430"/>
          </a:xfrm>
        </p:grpSpPr>
        <p:sp>
          <p:nvSpPr>
            <p:cNvPr id="13755" name="Google Shape;13755;p70"/>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0"/>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0"/>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0"/>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0"/>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0"/>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0"/>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0"/>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0"/>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0"/>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70"/>
          <p:cNvGrpSpPr/>
          <p:nvPr/>
        </p:nvGrpSpPr>
        <p:grpSpPr>
          <a:xfrm>
            <a:off x="3972716" y="3348218"/>
            <a:ext cx="366404" cy="366665"/>
            <a:chOff x="3972716" y="3348218"/>
            <a:chExt cx="366404" cy="366665"/>
          </a:xfrm>
        </p:grpSpPr>
        <p:sp>
          <p:nvSpPr>
            <p:cNvPr id="13766" name="Google Shape;13766;p70"/>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0"/>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0"/>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0"/>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0"/>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0"/>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0"/>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0"/>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0"/>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0"/>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0"/>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0"/>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70"/>
          <p:cNvGrpSpPr/>
          <p:nvPr/>
        </p:nvGrpSpPr>
        <p:grpSpPr>
          <a:xfrm>
            <a:off x="866528" y="3348348"/>
            <a:ext cx="317405" cy="366534"/>
            <a:chOff x="866528" y="3348348"/>
            <a:chExt cx="317405" cy="366534"/>
          </a:xfrm>
        </p:grpSpPr>
        <p:sp>
          <p:nvSpPr>
            <p:cNvPr id="13779" name="Google Shape;13779;p70"/>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0"/>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0"/>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0"/>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0"/>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0"/>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0"/>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0"/>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70"/>
          <p:cNvGrpSpPr/>
          <p:nvPr/>
        </p:nvGrpSpPr>
        <p:grpSpPr>
          <a:xfrm>
            <a:off x="1316818" y="3348296"/>
            <a:ext cx="310872" cy="366848"/>
            <a:chOff x="1316818" y="3348296"/>
            <a:chExt cx="310872" cy="366848"/>
          </a:xfrm>
        </p:grpSpPr>
        <p:sp>
          <p:nvSpPr>
            <p:cNvPr id="13788" name="Google Shape;13788;p70"/>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0"/>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0"/>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0"/>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0"/>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0"/>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0"/>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0"/>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0"/>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0"/>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0"/>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0"/>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0"/>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0"/>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0"/>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0"/>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0"/>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0"/>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0"/>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0"/>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0"/>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0"/>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0"/>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0"/>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2" name="Google Shape;13812;p70"/>
          <p:cNvGrpSpPr/>
          <p:nvPr/>
        </p:nvGrpSpPr>
        <p:grpSpPr>
          <a:xfrm>
            <a:off x="3105248" y="3348244"/>
            <a:ext cx="305620" cy="366430"/>
            <a:chOff x="3105248" y="3348244"/>
            <a:chExt cx="305620" cy="366430"/>
          </a:xfrm>
        </p:grpSpPr>
        <p:sp>
          <p:nvSpPr>
            <p:cNvPr id="13813" name="Google Shape;13813;p70"/>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0"/>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0"/>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0"/>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0"/>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0"/>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0"/>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0" name="Google Shape;13820;p70"/>
          <p:cNvGrpSpPr/>
          <p:nvPr/>
        </p:nvGrpSpPr>
        <p:grpSpPr>
          <a:xfrm>
            <a:off x="2661988" y="3348218"/>
            <a:ext cx="304078" cy="366665"/>
            <a:chOff x="2661988" y="3348218"/>
            <a:chExt cx="304078" cy="366665"/>
          </a:xfrm>
        </p:grpSpPr>
        <p:sp>
          <p:nvSpPr>
            <p:cNvPr id="13821" name="Google Shape;13821;p70"/>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0"/>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0"/>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0"/>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0"/>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0"/>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0"/>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0"/>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0"/>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0"/>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0"/>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0"/>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0"/>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0"/>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0"/>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0"/>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0"/>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0"/>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0"/>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0" name="Google Shape;13840;p70"/>
          <p:cNvGrpSpPr/>
          <p:nvPr/>
        </p:nvGrpSpPr>
        <p:grpSpPr>
          <a:xfrm>
            <a:off x="2212927" y="3348897"/>
            <a:ext cx="307606" cy="366482"/>
            <a:chOff x="2212927" y="3348897"/>
            <a:chExt cx="307606" cy="366482"/>
          </a:xfrm>
        </p:grpSpPr>
        <p:sp>
          <p:nvSpPr>
            <p:cNvPr id="13841" name="Google Shape;13841;p70"/>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0"/>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0"/>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0"/>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0"/>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0"/>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0"/>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0"/>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0"/>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0"/>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70"/>
          <p:cNvGrpSpPr/>
          <p:nvPr/>
        </p:nvGrpSpPr>
        <p:grpSpPr>
          <a:xfrm>
            <a:off x="1764389" y="3348218"/>
            <a:ext cx="310114" cy="366665"/>
            <a:chOff x="1764389" y="3348218"/>
            <a:chExt cx="310114" cy="366665"/>
          </a:xfrm>
        </p:grpSpPr>
        <p:sp>
          <p:nvSpPr>
            <p:cNvPr id="13852" name="Google Shape;13852;p70"/>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0"/>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0"/>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0"/>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0"/>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0"/>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0"/>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0"/>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0"/>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0"/>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0"/>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0"/>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0"/>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0"/>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0"/>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0"/>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0"/>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0"/>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0"/>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0"/>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2" name="Google Shape;13872;p70"/>
          <p:cNvGrpSpPr/>
          <p:nvPr/>
        </p:nvGrpSpPr>
        <p:grpSpPr>
          <a:xfrm>
            <a:off x="2777572" y="3807287"/>
            <a:ext cx="81716" cy="366717"/>
            <a:chOff x="2777572" y="3807287"/>
            <a:chExt cx="81716" cy="366717"/>
          </a:xfrm>
        </p:grpSpPr>
        <p:sp>
          <p:nvSpPr>
            <p:cNvPr id="13873" name="Google Shape;13873;p70"/>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0"/>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0"/>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0"/>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0"/>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0"/>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0"/>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0"/>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0"/>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0"/>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0"/>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70"/>
          <p:cNvGrpSpPr/>
          <p:nvPr/>
        </p:nvGrpSpPr>
        <p:grpSpPr>
          <a:xfrm>
            <a:off x="3934014" y="4329780"/>
            <a:ext cx="366665" cy="256334"/>
            <a:chOff x="3934014" y="4329780"/>
            <a:chExt cx="366665" cy="256334"/>
          </a:xfrm>
        </p:grpSpPr>
        <p:sp>
          <p:nvSpPr>
            <p:cNvPr id="13885" name="Google Shape;13885;p70"/>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0"/>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0"/>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0"/>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0"/>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0"/>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0"/>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0"/>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0"/>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0"/>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0"/>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0"/>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0"/>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8" name="Google Shape;13898;p70"/>
          <p:cNvGrpSpPr/>
          <p:nvPr/>
        </p:nvGrpSpPr>
        <p:grpSpPr>
          <a:xfrm>
            <a:off x="947670" y="3807339"/>
            <a:ext cx="194295" cy="366404"/>
            <a:chOff x="947670" y="3807339"/>
            <a:chExt cx="194295" cy="366404"/>
          </a:xfrm>
        </p:grpSpPr>
        <p:sp>
          <p:nvSpPr>
            <p:cNvPr id="13899" name="Google Shape;13899;p70"/>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0"/>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0"/>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0"/>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0"/>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0"/>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0"/>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0"/>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0"/>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0"/>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70"/>
          <p:cNvGrpSpPr/>
          <p:nvPr/>
        </p:nvGrpSpPr>
        <p:grpSpPr>
          <a:xfrm>
            <a:off x="3420379" y="4286557"/>
            <a:ext cx="368939" cy="342283"/>
            <a:chOff x="3420379" y="4286557"/>
            <a:chExt cx="368939" cy="342283"/>
          </a:xfrm>
        </p:grpSpPr>
        <p:sp>
          <p:nvSpPr>
            <p:cNvPr id="13910" name="Google Shape;13910;p70"/>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0"/>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0"/>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0"/>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0"/>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0"/>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0"/>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0"/>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0"/>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0"/>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0"/>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0"/>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0"/>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0"/>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0"/>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0"/>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6" name="Google Shape;13926;p70"/>
          <p:cNvGrpSpPr/>
          <p:nvPr/>
        </p:nvGrpSpPr>
        <p:grpSpPr>
          <a:xfrm>
            <a:off x="3965190" y="3842252"/>
            <a:ext cx="369801" cy="296813"/>
            <a:chOff x="3965190" y="3842252"/>
            <a:chExt cx="369801" cy="296813"/>
          </a:xfrm>
        </p:grpSpPr>
        <p:sp>
          <p:nvSpPr>
            <p:cNvPr id="13927" name="Google Shape;13927;p70"/>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0"/>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0"/>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0"/>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0"/>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0"/>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0"/>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0"/>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0"/>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0"/>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0"/>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0"/>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0"/>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0"/>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0"/>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0"/>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0"/>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0"/>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0"/>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0"/>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0"/>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0"/>
          <p:cNvGrpSpPr/>
          <p:nvPr/>
        </p:nvGrpSpPr>
        <p:grpSpPr>
          <a:xfrm>
            <a:off x="3506590" y="3833812"/>
            <a:ext cx="396796" cy="313407"/>
            <a:chOff x="3506590" y="3833812"/>
            <a:chExt cx="396796" cy="313407"/>
          </a:xfrm>
        </p:grpSpPr>
        <p:sp>
          <p:nvSpPr>
            <p:cNvPr id="13949" name="Google Shape;13949;p70"/>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0"/>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0"/>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2" name="Google Shape;13952;p70"/>
          <p:cNvGrpSpPr/>
          <p:nvPr/>
        </p:nvGrpSpPr>
        <p:grpSpPr>
          <a:xfrm>
            <a:off x="2769288" y="1965364"/>
            <a:ext cx="104556" cy="366665"/>
            <a:chOff x="2769288" y="1965364"/>
            <a:chExt cx="104556" cy="366665"/>
          </a:xfrm>
        </p:grpSpPr>
        <p:sp>
          <p:nvSpPr>
            <p:cNvPr id="13953" name="Google Shape;13953;p70"/>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0"/>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0"/>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0"/>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0"/>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0"/>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0"/>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0"/>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0"/>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0"/>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0"/>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0"/>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5" name="Google Shape;13965;p70"/>
          <p:cNvGrpSpPr/>
          <p:nvPr/>
        </p:nvGrpSpPr>
        <p:grpSpPr>
          <a:xfrm>
            <a:off x="3966679" y="2010861"/>
            <a:ext cx="367162" cy="275698"/>
            <a:chOff x="3966679" y="2010861"/>
            <a:chExt cx="367162" cy="275698"/>
          </a:xfrm>
        </p:grpSpPr>
        <p:sp>
          <p:nvSpPr>
            <p:cNvPr id="13966" name="Google Shape;13966;p70"/>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0"/>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0"/>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0"/>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70"/>
          <p:cNvGrpSpPr/>
          <p:nvPr/>
        </p:nvGrpSpPr>
        <p:grpSpPr>
          <a:xfrm>
            <a:off x="1752577" y="2025495"/>
            <a:ext cx="366404" cy="246220"/>
            <a:chOff x="1752577" y="2025495"/>
            <a:chExt cx="366404" cy="246220"/>
          </a:xfrm>
        </p:grpSpPr>
        <p:sp>
          <p:nvSpPr>
            <p:cNvPr id="13971" name="Google Shape;13971;p70"/>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0"/>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0"/>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0"/>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0"/>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0"/>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0"/>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0"/>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0"/>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0"/>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0"/>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0"/>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0"/>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0"/>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0"/>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0"/>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70"/>
          <p:cNvGrpSpPr/>
          <p:nvPr/>
        </p:nvGrpSpPr>
        <p:grpSpPr>
          <a:xfrm>
            <a:off x="1309553" y="2069580"/>
            <a:ext cx="366404" cy="158363"/>
            <a:chOff x="1309553" y="2069580"/>
            <a:chExt cx="366404" cy="158363"/>
          </a:xfrm>
        </p:grpSpPr>
        <p:sp>
          <p:nvSpPr>
            <p:cNvPr id="13988" name="Google Shape;13988;p70"/>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0"/>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0"/>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0"/>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0"/>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0"/>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0"/>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0"/>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0"/>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0"/>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0"/>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0"/>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0"/>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0"/>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0"/>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0"/>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0"/>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0"/>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0"/>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0"/>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0"/>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0"/>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0"/>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0"/>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0"/>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0"/>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4" name="Google Shape;14014;p70"/>
          <p:cNvGrpSpPr/>
          <p:nvPr/>
        </p:nvGrpSpPr>
        <p:grpSpPr>
          <a:xfrm>
            <a:off x="866528" y="2088762"/>
            <a:ext cx="366639" cy="119635"/>
            <a:chOff x="866528" y="2088762"/>
            <a:chExt cx="366639" cy="119635"/>
          </a:xfrm>
        </p:grpSpPr>
        <p:sp>
          <p:nvSpPr>
            <p:cNvPr id="14015" name="Google Shape;14015;p70"/>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0"/>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0"/>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0"/>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0"/>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0"/>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0"/>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0"/>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0"/>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0"/>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0"/>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0"/>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0"/>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0"/>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70"/>
          <p:cNvGrpSpPr/>
          <p:nvPr/>
        </p:nvGrpSpPr>
        <p:grpSpPr>
          <a:xfrm>
            <a:off x="2329269" y="1965312"/>
            <a:ext cx="98807" cy="366273"/>
            <a:chOff x="2329269" y="1965312"/>
            <a:chExt cx="98807" cy="366273"/>
          </a:xfrm>
        </p:grpSpPr>
        <p:sp>
          <p:nvSpPr>
            <p:cNvPr id="14030" name="Google Shape;14030;p70"/>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0"/>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0"/>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3" name="Google Shape;14033;p70"/>
          <p:cNvGrpSpPr/>
          <p:nvPr/>
        </p:nvGrpSpPr>
        <p:grpSpPr>
          <a:xfrm>
            <a:off x="3208053" y="1964972"/>
            <a:ext cx="112344" cy="366926"/>
            <a:chOff x="3208053" y="1964972"/>
            <a:chExt cx="112344" cy="366926"/>
          </a:xfrm>
        </p:grpSpPr>
        <p:sp>
          <p:nvSpPr>
            <p:cNvPr id="14034" name="Google Shape;14034;p70"/>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0"/>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0"/>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0"/>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0"/>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0"/>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70"/>
          <p:cNvGrpSpPr/>
          <p:nvPr/>
        </p:nvGrpSpPr>
        <p:grpSpPr>
          <a:xfrm>
            <a:off x="3225379" y="3807339"/>
            <a:ext cx="72413" cy="366404"/>
            <a:chOff x="3225379" y="3807339"/>
            <a:chExt cx="72413" cy="366404"/>
          </a:xfrm>
        </p:grpSpPr>
        <p:sp>
          <p:nvSpPr>
            <p:cNvPr id="14041" name="Google Shape;14041;p70"/>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0"/>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0"/>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0"/>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0"/>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0"/>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0"/>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0"/>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0"/>
          <p:cNvGrpSpPr/>
          <p:nvPr/>
        </p:nvGrpSpPr>
        <p:grpSpPr>
          <a:xfrm>
            <a:off x="3523916" y="2011096"/>
            <a:ext cx="366665" cy="275201"/>
            <a:chOff x="3523916" y="2011096"/>
            <a:chExt cx="366665" cy="275201"/>
          </a:xfrm>
        </p:grpSpPr>
        <p:sp>
          <p:nvSpPr>
            <p:cNvPr id="14050" name="Google Shape;14050;p70"/>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0"/>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0"/>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0"/>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0"/>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0"/>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0"/>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0"/>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0"/>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0"/>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0"/>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0"/>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0"/>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0"/>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0"/>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0"/>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0"/>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0"/>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0"/>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0"/>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70"/>
          <p:cNvGrpSpPr/>
          <p:nvPr/>
        </p:nvGrpSpPr>
        <p:grpSpPr>
          <a:xfrm>
            <a:off x="1742777" y="1499997"/>
            <a:ext cx="393791" cy="366744"/>
            <a:chOff x="1742777" y="1499997"/>
            <a:chExt cx="393791" cy="366744"/>
          </a:xfrm>
        </p:grpSpPr>
        <p:sp>
          <p:nvSpPr>
            <p:cNvPr id="14071" name="Google Shape;14071;p70"/>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0"/>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0"/>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0"/>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0"/>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0"/>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0"/>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0"/>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0"/>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0"/>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0"/>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0"/>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0"/>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0"/>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5" name="Google Shape;14085;p70"/>
          <p:cNvGrpSpPr/>
          <p:nvPr/>
        </p:nvGrpSpPr>
        <p:grpSpPr>
          <a:xfrm>
            <a:off x="4014449" y="1499997"/>
            <a:ext cx="319914" cy="366639"/>
            <a:chOff x="4014449" y="1499997"/>
            <a:chExt cx="319914" cy="366639"/>
          </a:xfrm>
        </p:grpSpPr>
        <p:sp>
          <p:nvSpPr>
            <p:cNvPr id="14086" name="Google Shape;14086;p70"/>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0"/>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0"/>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0"/>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0"/>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1" name="Google Shape;14091;p70"/>
          <p:cNvGrpSpPr/>
          <p:nvPr/>
        </p:nvGrpSpPr>
        <p:grpSpPr>
          <a:xfrm>
            <a:off x="866267" y="1591460"/>
            <a:ext cx="367397" cy="183711"/>
            <a:chOff x="866267" y="1591460"/>
            <a:chExt cx="367397" cy="183711"/>
          </a:xfrm>
        </p:grpSpPr>
        <p:sp>
          <p:nvSpPr>
            <p:cNvPr id="14092" name="Google Shape;14092;p70"/>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0"/>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0"/>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0"/>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0"/>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0"/>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0"/>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0"/>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0"/>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0"/>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0"/>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0"/>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0"/>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0"/>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0"/>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0"/>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0"/>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0"/>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70"/>
          <p:cNvGrpSpPr/>
          <p:nvPr/>
        </p:nvGrpSpPr>
        <p:grpSpPr>
          <a:xfrm>
            <a:off x="3117843" y="1499892"/>
            <a:ext cx="327440" cy="366744"/>
            <a:chOff x="3117843" y="1499892"/>
            <a:chExt cx="327440" cy="366744"/>
          </a:xfrm>
        </p:grpSpPr>
        <p:sp>
          <p:nvSpPr>
            <p:cNvPr id="14111" name="Google Shape;14111;p70"/>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0"/>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0"/>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0"/>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0"/>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0"/>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0"/>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70"/>
          <p:cNvGrpSpPr/>
          <p:nvPr/>
        </p:nvGrpSpPr>
        <p:grpSpPr>
          <a:xfrm>
            <a:off x="2667005" y="1499997"/>
            <a:ext cx="336770" cy="366639"/>
            <a:chOff x="2667005" y="1499997"/>
            <a:chExt cx="336770" cy="366639"/>
          </a:xfrm>
        </p:grpSpPr>
        <p:sp>
          <p:nvSpPr>
            <p:cNvPr id="14119" name="Google Shape;14119;p70"/>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0"/>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0"/>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0"/>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0"/>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0"/>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0"/>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0"/>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0"/>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0"/>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0"/>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0"/>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0"/>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0"/>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0"/>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0"/>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0"/>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0"/>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0"/>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8" name="Google Shape;14138;p70"/>
          <p:cNvGrpSpPr/>
          <p:nvPr/>
        </p:nvGrpSpPr>
        <p:grpSpPr>
          <a:xfrm>
            <a:off x="3564866" y="1499997"/>
            <a:ext cx="326473" cy="366639"/>
            <a:chOff x="3564866" y="1499997"/>
            <a:chExt cx="326473" cy="366639"/>
          </a:xfrm>
        </p:grpSpPr>
        <p:sp>
          <p:nvSpPr>
            <p:cNvPr id="14139" name="Google Shape;14139;p70"/>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0"/>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0"/>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0"/>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0"/>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0"/>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0"/>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0"/>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0"/>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70"/>
          <p:cNvGrpSpPr/>
          <p:nvPr/>
        </p:nvGrpSpPr>
        <p:grpSpPr>
          <a:xfrm>
            <a:off x="1314074" y="1499997"/>
            <a:ext cx="364392" cy="366639"/>
            <a:chOff x="1314074" y="1499997"/>
            <a:chExt cx="364392" cy="366639"/>
          </a:xfrm>
        </p:grpSpPr>
        <p:sp>
          <p:nvSpPr>
            <p:cNvPr id="14149" name="Google Shape;14149;p70"/>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0"/>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0"/>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0"/>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0"/>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0"/>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0"/>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0"/>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0"/>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0"/>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0"/>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0"/>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1" name="Google Shape;14161;p70"/>
          <p:cNvGrpSpPr/>
          <p:nvPr/>
        </p:nvGrpSpPr>
        <p:grpSpPr>
          <a:xfrm>
            <a:off x="2220479" y="1499997"/>
            <a:ext cx="337005" cy="366639"/>
            <a:chOff x="2220479" y="1499997"/>
            <a:chExt cx="337005" cy="366639"/>
          </a:xfrm>
        </p:grpSpPr>
        <p:sp>
          <p:nvSpPr>
            <p:cNvPr id="14162" name="Google Shape;14162;p70"/>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0"/>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0"/>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0"/>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0"/>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0"/>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0"/>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0"/>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0"/>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0"/>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0"/>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3" name="Google Shape;14173;p70"/>
          <p:cNvGrpSpPr/>
          <p:nvPr/>
        </p:nvGrpSpPr>
        <p:grpSpPr>
          <a:xfrm>
            <a:off x="4105155" y="2425976"/>
            <a:ext cx="87230" cy="366430"/>
            <a:chOff x="4105155" y="2425976"/>
            <a:chExt cx="87230" cy="366430"/>
          </a:xfrm>
        </p:grpSpPr>
        <p:sp>
          <p:nvSpPr>
            <p:cNvPr id="14174" name="Google Shape;14174;p70"/>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0"/>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0"/>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0"/>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0"/>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0"/>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0" name="Google Shape;14180;p70"/>
          <p:cNvGrpSpPr/>
          <p:nvPr/>
        </p:nvGrpSpPr>
        <p:grpSpPr>
          <a:xfrm>
            <a:off x="1808109" y="2426002"/>
            <a:ext cx="267884" cy="366639"/>
            <a:chOff x="1808109" y="2426002"/>
            <a:chExt cx="267884" cy="366639"/>
          </a:xfrm>
        </p:grpSpPr>
        <p:sp>
          <p:nvSpPr>
            <p:cNvPr id="14181" name="Google Shape;14181;p70"/>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0"/>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0"/>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0"/>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0"/>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0"/>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0"/>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0"/>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0"/>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0"/>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0"/>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0"/>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0"/>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0"/>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0"/>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0"/>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0"/>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0"/>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0"/>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0"/>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0"/>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2" name="Google Shape;14202;p70"/>
          <p:cNvGrpSpPr/>
          <p:nvPr/>
        </p:nvGrpSpPr>
        <p:grpSpPr>
          <a:xfrm>
            <a:off x="3603568" y="2426002"/>
            <a:ext cx="207597" cy="366639"/>
            <a:chOff x="3603568" y="2426002"/>
            <a:chExt cx="207597" cy="366639"/>
          </a:xfrm>
        </p:grpSpPr>
        <p:sp>
          <p:nvSpPr>
            <p:cNvPr id="14203" name="Google Shape;14203;p70"/>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0"/>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0"/>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0"/>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0"/>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0"/>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70"/>
          <p:cNvGrpSpPr/>
          <p:nvPr/>
        </p:nvGrpSpPr>
        <p:grpSpPr>
          <a:xfrm>
            <a:off x="2246115" y="2426002"/>
            <a:ext cx="274417" cy="366404"/>
            <a:chOff x="2246115" y="2426002"/>
            <a:chExt cx="274417" cy="366404"/>
          </a:xfrm>
        </p:grpSpPr>
        <p:sp>
          <p:nvSpPr>
            <p:cNvPr id="14210" name="Google Shape;14210;p70"/>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0"/>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0"/>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0"/>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0"/>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0"/>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0"/>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0"/>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8" name="Google Shape;14218;p70"/>
          <p:cNvGrpSpPr/>
          <p:nvPr/>
        </p:nvGrpSpPr>
        <p:grpSpPr>
          <a:xfrm>
            <a:off x="2696666" y="2426002"/>
            <a:ext cx="256099" cy="366639"/>
            <a:chOff x="2696666" y="2426002"/>
            <a:chExt cx="256099" cy="366639"/>
          </a:xfrm>
        </p:grpSpPr>
        <p:sp>
          <p:nvSpPr>
            <p:cNvPr id="14219" name="Google Shape;14219;p70"/>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0"/>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0"/>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0"/>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0"/>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0"/>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5" name="Google Shape;14225;p70"/>
          <p:cNvGrpSpPr/>
          <p:nvPr/>
        </p:nvGrpSpPr>
        <p:grpSpPr>
          <a:xfrm>
            <a:off x="3149072" y="2426002"/>
            <a:ext cx="225863" cy="366430"/>
            <a:chOff x="3149072" y="2426002"/>
            <a:chExt cx="225863" cy="366430"/>
          </a:xfrm>
        </p:grpSpPr>
        <p:sp>
          <p:nvSpPr>
            <p:cNvPr id="14226" name="Google Shape;14226;p70"/>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0"/>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0"/>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0"/>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0"/>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0"/>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0"/>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0"/>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0"/>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0"/>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0"/>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7" name="Google Shape;14237;p70"/>
          <p:cNvGrpSpPr/>
          <p:nvPr/>
        </p:nvGrpSpPr>
        <p:grpSpPr>
          <a:xfrm>
            <a:off x="1361556" y="2425923"/>
            <a:ext cx="283224" cy="366482"/>
            <a:chOff x="1361556" y="2425923"/>
            <a:chExt cx="283224" cy="366482"/>
          </a:xfrm>
        </p:grpSpPr>
        <p:sp>
          <p:nvSpPr>
            <p:cNvPr id="14238" name="Google Shape;14238;p70"/>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0"/>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0"/>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0"/>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0"/>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0"/>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0"/>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0"/>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0"/>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0"/>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0"/>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0"/>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0"/>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0"/>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0"/>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0"/>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0"/>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0"/>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0"/>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0"/>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0"/>
          <p:cNvGrpSpPr/>
          <p:nvPr/>
        </p:nvGrpSpPr>
        <p:grpSpPr>
          <a:xfrm>
            <a:off x="3973735" y="2891056"/>
            <a:ext cx="361883" cy="366979"/>
            <a:chOff x="3973735" y="2891056"/>
            <a:chExt cx="361883" cy="366979"/>
          </a:xfrm>
        </p:grpSpPr>
        <p:sp>
          <p:nvSpPr>
            <p:cNvPr id="14259" name="Google Shape;14259;p70"/>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0"/>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0"/>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0"/>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0"/>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0"/>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0"/>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0"/>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0"/>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0"/>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0"/>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0"/>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0"/>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0"/>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0"/>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0"/>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0"/>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6" name="Google Shape;14276;p70"/>
          <p:cNvGrpSpPr/>
          <p:nvPr/>
        </p:nvGrpSpPr>
        <p:grpSpPr>
          <a:xfrm>
            <a:off x="3527941" y="2916744"/>
            <a:ext cx="366665" cy="315654"/>
            <a:chOff x="3527941" y="2916744"/>
            <a:chExt cx="366665" cy="315654"/>
          </a:xfrm>
        </p:grpSpPr>
        <p:sp>
          <p:nvSpPr>
            <p:cNvPr id="14277" name="Google Shape;14277;p70"/>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0"/>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0"/>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0"/>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0"/>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0"/>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0"/>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0"/>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0"/>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0"/>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0"/>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0"/>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0"/>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0"/>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0"/>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0"/>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0"/>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0"/>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0"/>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0"/>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0"/>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0"/>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0"/>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0"/>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0"/>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0"/>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0"/>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0"/>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0"/>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0"/>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7" name="Google Shape;14307;p70"/>
          <p:cNvGrpSpPr/>
          <p:nvPr/>
        </p:nvGrpSpPr>
        <p:grpSpPr>
          <a:xfrm>
            <a:off x="2640873" y="2891631"/>
            <a:ext cx="366404" cy="366404"/>
            <a:chOff x="2640873" y="2891631"/>
            <a:chExt cx="366404" cy="366404"/>
          </a:xfrm>
        </p:grpSpPr>
        <p:sp>
          <p:nvSpPr>
            <p:cNvPr id="14308" name="Google Shape;14308;p70"/>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0"/>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0"/>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0"/>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0"/>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0"/>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0"/>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0"/>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0"/>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0"/>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0"/>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0"/>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0"/>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0"/>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0"/>
          <p:cNvGrpSpPr/>
          <p:nvPr/>
        </p:nvGrpSpPr>
        <p:grpSpPr>
          <a:xfrm>
            <a:off x="2197091" y="2938120"/>
            <a:ext cx="366665" cy="273189"/>
            <a:chOff x="2197091" y="2938120"/>
            <a:chExt cx="366665" cy="273189"/>
          </a:xfrm>
        </p:grpSpPr>
        <p:sp>
          <p:nvSpPr>
            <p:cNvPr id="14323" name="Google Shape;14323;p70"/>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0"/>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0"/>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0"/>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0"/>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0"/>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0"/>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0"/>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0"/>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0"/>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0"/>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0"/>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0"/>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0"/>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0"/>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0"/>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0"/>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0"/>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0"/>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0"/>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0"/>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0"/>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0"/>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0"/>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7" name="Google Shape;14347;p70"/>
          <p:cNvGrpSpPr/>
          <p:nvPr/>
        </p:nvGrpSpPr>
        <p:grpSpPr>
          <a:xfrm>
            <a:off x="1753570" y="2892127"/>
            <a:ext cx="366665" cy="365202"/>
            <a:chOff x="1753570" y="2892127"/>
            <a:chExt cx="366665" cy="365202"/>
          </a:xfrm>
        </p:grpSpPr>
        <p:sp>
          <p:nvSpPr>
            <p:cNvPr id="14348" name="Google Shape;14348;p70"/>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0"/>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0"/>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0"/>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0"/>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0"/>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0"/>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0"/>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0"/>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0"/>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0"/>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0"/>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0"/>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0"/>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0"/>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0"/>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0"/>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0"/>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70"/>
          <p:cNvGrpSpPr/>
          <p:nvPr/>
        </p:nvGrpSpPr>
        <p:grpSpPr>
          <a:xfrm>
            <a:off x="1303751" y="3807339"/>
            <a:ext cx="367684" cy="366561"/>
            <a:chOff x="1303751" y="3807339"/>
            <a:chExt cx="367684" cy="366561"/>
          </a:xfrm>
        </p:grpSpPr>
        <p:sp>
          <p:nvSpPr>
            <p:cNvPr id="14367" name="Google Shape;14367;p70"/>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0"/>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0"/>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0"/>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0"/>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0"/>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0"/>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0"/>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0"/>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0"/>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0"/>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0"/>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0"/>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0"/>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0"/>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0"/>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0"/>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0"/>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0"/>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0"/>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0"/>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0"/>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0"/>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0"/>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0"/>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0"/>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0"/>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0"/>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0"/>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0"/>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0"/>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0"/>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0"/>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0"/>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0"/>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0"/>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0"/>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0"/>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0"/>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0"/>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0"/>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8" name="Google Shape;14408;p70"/>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09" name="Google Shape;14409;p70"/>
          <p:cNvGrpSpPr/>
          <p:nvPr/>
        </p:nvGrpSpPr>
        <p:grpSpPr>
          <a:xfrm>
            <a:off x="1310049" y="2891421"/>
            <a:ext cx="384749" cy="366613"/>
            <a:chOff x="1310049" y="2891421"/>
            <a:chExt cx="384749" cy="366613"/>
          </a:xfrm>
        </p:grpSpPr>
        <p:sp>
          <p:nvSpPr>
            <p:cNvPr id="14410" name="Google Shape;14410;p70"/>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0"/>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0"/>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0"/>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0"/>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0"/>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0"/>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0"/>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0"/>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0"/>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0"/>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0"/>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0"/>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0"/>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4" name="Google Shape;14424;p70"/>
          <p:cNvGrpSpPr/>
          <p:nvPr/>
        </p:nvGrpSpPr>
        <p:grpSpPr>
          <a:xfrm>
            <a:off x="849673" y="2891343"/>
            <a:ext cx="383468" cy="366665"/>
            <a:chOff x="849673" y="2891343"/>
            <a:chExt cx="383468" cy="366665"/>
          </a:xfrm>
        </p:grpSpPr>
        <p:sp>
          <p:nvSpPr>
            <p:cNvPr id="14425" name="Google Shape;14425;p70"/>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0"/>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0"/>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0"/>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0"/>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0"/>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0"/>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0"/>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0"/>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0"/>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0"/>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0"/>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7" name="Google Shape;14437;p70"/>
          <p:cNvGrpSpPr/>
          <p:nvPr/>
        </p:nvGrpSpPr>
        <p:grpSpPr>
          <a:xfrm>
            <a:off x="920257" y="2426002"/>
            <a:ext cx="278024" cy="366508"/>
            <a:chOff x="920257" y="2426002"/>
            <a:chExt cx="278024" cy="366508"/>
          </a:xfrm>
        </p:grpSpPr>
        <p:sp>
          <p:nvSpPr>
            <p:cNvPr id="14438" name="Google Shape;14438;p70"/>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0"/>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0"/>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0"/>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0"/>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0"/>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0"/>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0"/>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0"/>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0"/>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0"/>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0"/>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0"/>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1" name="Google Shape;14451;p70"/>
          <p:cNvGrpSpPr/>
          <p:nvPr/>
        </p:nvGrpSpPr>
        <p:grpSpPr>
          <a:xfrm>
            <a:off x="866528" y="4274484"/>
            <a:ext cx="349810" cy="366665"/>
            <a:chOff x="866528" y="4274484"/>
            <a:chExt cx="349810" cy="366665"/>
          </a:xfrm>
        </p:grpSpPr>
        <p:sp>
          <p:nvSpPr>
            <p:cNvPr id="14452" name="Google Shape;14452;p70"/>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0"/>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0"/>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0"/>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0"/>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0"/>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0"/>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0"/>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0"/>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0"/>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0"/>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70"/>
          <p:cNvGrpSpPr/>
          <p:nvPr/>
        </p:nvGrpSpPr>
        <p:grpSpPr>
          <a:xfrm>
            <a:off x="1388708" y="4274484"/>
            <a:ext cx="330210" cy="366665"/>
            <a:chOff x="1388708" y="4274484"/>
            <a:chExt cx="330210" cy="366665"/>
          </a:xfrm>
        </p:grpSpPr>
        <p:sp>
          <p:nvSpPr>
            <p:cNvPr id="14464" name="Google Shape;14464;p70"/>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0"/>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0"/>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0"/>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0"/>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0"/>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0"/>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0"/>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0"/>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0"/>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0"/>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0"/>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0"/>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0"/>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0"/>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0"/>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0"/>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0"/>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0"/>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0"/>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4" name="Google Shape;14484;p70"/>
          <p:cNvGrpSpPr/>
          <p:nvPr/>
        </p:nvGrpSpPr>
        <p:grpSpPr>
          <a:xfrm>
            <a:off x="1874694" y="4293326"/>
            <a:ext cx="375446" cy="328982"/>
            <a:chOff x="1874694" y="4293326"/>
            <a:chExt cx="375446" cy="328982"/>
          </a:xfrm>
        </p:grpSpPr>
        <p:sp>
          <p:nvSpPr>
            <p:cNvPr id="14485" name="Google Shape;14485;p70"/>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0"/>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0"/>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0"/>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0"/>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0"/>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0"/>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0"/>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0"/>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0"/>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0"/>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0"/>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0"/>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0"/>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0"/>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0"/>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0"/>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0"/>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0"/>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0"/>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0"/>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0"/>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7" name="Google Shape;14507;p70"/>
          <p:cNvGrpSpPr/>
          <p:nvPr/>
        </p:nvGrpSpPr>
        <p:grpSpPr>
          <a:xfrm>
            <a:off x="2396116" y="4293090"/>
            <a:ext cx="366665" cy="329714"/>
            <a:chOff x="2396116" y="4293090"/>
            <a:chExt cx="366665" cy="329714"/>
          </a:xfrm>
        </p:grpSpPr>
        <p:sp>
          <p:nvSpPr>
            <p:cNvPr id="14508" name="Google Shape;14508;p70"/>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0"/>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0"/>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0"/>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0"/>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0"/>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0"/>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0"/>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0"/>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0"/>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0"/>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0"/>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0"/>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70"/>
          <p:cNvGrpSpPr/>
          <p:nvPr/>
        </p:nvGrpSpPr>
        <p:grpSpPr>
          <a:xfrm>
            <a:off x="2908757" y="4289824"/>
            <a:ext cx="367162" cy="336116"/>
            <a:chOff x="2908757" y="4289824"/>
            <a:chExt cx="367162" cy="336116"/>
          </a:xfrm>
        </p:grpSpPr>
        <p:sp>
          <p:nvSpPr>
            <p:cNvPr id="14522" name="Google Shape;14522;p70"/>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0"/>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0"/>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0"/>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0"/>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0"/>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0"/>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0"/>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0"/>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0"/>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0"/>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0"/>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0"/>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0"/>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0"/>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0"/>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0"/>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0"/>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0"/>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0"/>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0"/>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0"/>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0"/>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0"/>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0"/>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0"/>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0"/>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9" name="Google Shape;14549;p70"/>
          <p:cNvGrpSpPr/>
          <p:nvPr/>
        </p:nvGrpSpPr>
        <p:grpSpPr>
          <a:xfrm>
            <a:off x="3082408" y="2919540"/>
            <a:ext cx="368651" cy="310350"/>
            <a:chOff x="3082408" y="2919540"/>
            <a:chExt cx="368651" cy="310350"/>
          </a:xfrm>
        </p:grpSpPr>
        <p:sp>
          <p:nvSpPr>
            <p:cNvPr id="14550" name="Google Shape;14550;p70"/>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0"/>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0"/>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0"/>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0"/>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0"/>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0"/>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0"/>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0"/>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0"/>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0"/>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0"/>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2" name="Google Shape;14562;p70"/>
          <p:cNvGrpSpPr/>
          <p:nvPr/>
        </p:nvGrpSpPr>
        <p:grpSpPr>
          <a:xfrm>
            <a:off x="7069130" y="2424800"/>
            <a:ext cx="366169" cy="360498"/>
            <a:chOff x="7069130" y="2424800"/>
            <a:chExt cx="366169" cy="360498"/>
          </a:xfrm>
        </p:grpSpPr>
        <p:sp>
          <p:nvSpPr>
            <p:cNvPr id="14563" name="Google Shape;14563;p70"/>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0"/>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0"/>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0"/>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0"/>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0"/>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0"/>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0"/>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0"/>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0"/>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0"/>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0"/>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0"/>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0"/>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0"/>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0"/>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0"/>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0"/>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0"/>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0"/>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3" name="Google Shape;14583;p70"/>
          <p:cNvGrpSpPr/>
          <p:nvPr/>
        </p:nvGrpSpPr>
        <p:grpSpPr>
          <a:xfrm>
            <a:off x="4885655" y="2424721"/>
            <a:ext cx="281473" cy="360629"/>
            <a:chOff x="4885655" y="2424721"/>
            <a:chExt cx="281473" cy="360629"/>
          </a:xfrm>
        </p:grpSpPr>
        <p:sp>
          <p:nvSpPr>
            <p:cNvPr id="14584" name="Google Shape;14584;p70"/>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0"/>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0"/>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0"/>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0"/>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0"/>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0"/>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0"/>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0"/>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0"/>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0"/>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70"/>
          <p:cNvGrpSpPr/>
          <p:nvPr/>
        </p:nvGrpSpPr>
        <p:grpSpPr>
          <a:xfrm>
            <a:off x="6625609" y="2446777"/>
            <a:ext cx="364130" cy="316726"/>
            <a:chOff x="6625609" y="2446777"/>
            <a:chExt cx="364130" cy="316726"/>
          </a:xfrm>
        </p:grpSpPr>
        <p:sp>
          <p:nvSpPr>
            <p:cNvPr id="14596" name="Google Shape;14596;p70"/>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0"/>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0"/>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0"/>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0"/>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0"/>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0"/>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0"/>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0"/>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0"/>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0"/>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0"/>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70"/>
          <p:cNvGrpSpPr/>
          <p:nvPr/>
        </p:nvGrpSpPr>
        <p:grpSpPr>
          <a:xfrm>
            <a:off x="5757644" y="2012350"/>
            <a:ext cx="360628" cy="298825"/>
            <a:chOff x="5757644" y="2012350"/>
            <a:chExt cx="360628" cy="298825"/>
          </a:xfrm>
        </p:grpSpPr>
        <p:sp>
          <p:nvSpPr>
            <p:cNvPr id="14609" name="Google Shape;14609;p70"/>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0"/>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0"/>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0"/>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0"/>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0"/>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0"/>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0"/>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0"/>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0"/>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0"/>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0"/>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0"/>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0"/>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0"/>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0"/>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0"/>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0"/>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0"/>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0"/>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0"/>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0"/>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0"/>
          <p:cNvGrpSpPr/>
          <p:nvPr/>
        </p:nvGrpSpPr>
        <p:grpSpPr>
          <a:xfrm>
            <a:off x="5317625" y="1983474"/>
            <a:ext cx="360628" cy="356839"/>
            <a:chOff x="5317625" y="1983474"/>
            <a:chExt cx="360628" cy="356839"/>
          </a:xfrm>
        </p:grpSpPr>
        <p:sp>
          <p:nvSpPr>
            <p:cNvPr id="14632" name="Google Shape;14632;p70"/>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0"/>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0"/>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0"/>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0"/>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0"/>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0"/>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0"/>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0"/>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0"/>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0"/>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0"/>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0"/>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0"/>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0"/>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0"/>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0"/>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0"/>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0"/>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70"/>
          <p:cNvGrpSpPr/>
          <p:nvPr/>
        </p:nvGrpSpPr>
        <p:grpSpPr>
          <a:xfrm>
            <a:off x="6181827" y="2463685"/>
            <a:ext cx="360629" cy="282989"/>
            <a:chOff x="6181827" y="2463685"/>
            <a:chExt cx="360629" cy="282989"/>
          </a:xfrm>
        </p:grpSpPr>
        <p:sp>
          <p:nvSpPr>
            <p:cNvPr id="14652" name="Google Shape;14652;p70"/>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0"/>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0"/>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0"/>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0"/>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0"/>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0"/>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0"/>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0"/>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0"/>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0"/>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70"/>
          <p:cNvGrpSpPr/>
          <p:nvPr/>
        </p:nvGrpSpPr>
        <p:grpSpPr>
          <a:xfrm>
            <a:off x="5346292" y="3340691"/>
            <a:ext cx="291247" cy="360628"/>
            <a:chOff x="5346292" y="3340691"/>
            <a:chExt cx="291247" cy="360628"/>
          </a:xfrm>
        </p:grpSpPr>
        <p:sp>
          <p:nvSpPr>
            <p:cNvPr id="14664" name="Google Shape;14664;p70"/>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0"/>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0"/>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0"/>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0"/>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0"/>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0"/>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0"/>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0"/>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0"/>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0"/>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0"/>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0"/>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0"/>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0"/>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0"/>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0"/>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0"/>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0"/>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0"/>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0"/>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0"/>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0"/>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0"/>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0"/>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9" name="Google Shape;14689;p70"/>
          <p:cNvGrpSpPr/>
          <p:nvPr/>
        </p:nvGrpSpPr>
        <p:grpSpPr>
          <a:xfrm>
            <a:off x="7969264" y="1981697"/>
            <a:ext cx="337763" cy="360393"/>
            <a:chOff x="7969264" y="1981697"/>
            <a:chExt cx="337763" cy="360393"/>
          </a:xfrm>
        </p:grpSpPr>
        <p:sp>
          <p:nvSpPr>
            <p:cNvPr id="14690" name="Google Shape;14690;p70"/>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0"/>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0"/>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0"/>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0"/>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0"/>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0"/>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0"/>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0"/>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0"/>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0"/>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0"/>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0"/>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0"/>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0"/>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0"/>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0"/>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0"/>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8" name="Google Shape;14708;p70"/>
          <p:cNvGrpSpPr/>
          <p:nvPr/>
        </p:nvGrpSpPr>
        <p:grpSpPr>
          <a:xfrm>
            <a:off x="5736032" y="2430000"/>
            <a:ext cx="360890" cy="350332"/>
            <a:chOff x="5736032" y="2430000"/>
            <a:chExt cx="360890" cy="350332"/>
          </a:xfrm>
        </p:grpSpPr>
        <p:sp>
          <p:nvSpPr>
            <p:cNvPr id="14709" name="Google Shape;14709;p70"/>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0"/>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0"/>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0"/>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0"/>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0"/>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0"/>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0"/>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0"/>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0"/>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0"/>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0"/>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0"/>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0"/>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0"/>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0"/>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0"/>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6" name="Google Shape;14726;p70"/>
          <p:cNvGrpSpPr/>
          <p:nvPr/>
        </p:nvGrpSpPr>
        <p:grpSpPr>
          <a:xfrm>
            <a:off x="4877867" y="1995991"/>
            <a:ext cx="360628" cy="331778"/>
            <a:chOff x="4877867" y="1995991"/>
            <a:chExt cx="360628" cy="331778"/>
          </a:xfrm>
        </p:grpSpPr>
        <p:sp>
          <p:nvSpPr>
            <p:cNvPr id="14727" name="Google Shape;14727;p70"/>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0"/>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0"/>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0"/>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0"/>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0"/>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0"/>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0"/>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0"/>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0"/>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0"/>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0"/>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0"/>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0"/>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70"/>
          <p:cNvGrpSpPr/>
          <p:nvPr/>
        </p:nvGrpSpPr>
        <p:grpSpPr>
          <a:xfrm>
            <a:off x="7050889" y="2913503"/>
            <a:ext cx="363529" cy="339513"/>
            <a:chOff x="7050889" y="2913503"/>
            <a:chExt cx="363529" cy="339513"/>
          </a:xfrm>
        </p:grpSpPr>
        <p:sp>
          <p:nvSpPr>
            <p:cNvPr id="14742" name="Google Shape;14742;p70"/>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0"/>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0"/>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0"/>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0"/>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0"/>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0"/>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0"/>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0"/>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1" name="Google Shape;14751;p70"/>
          <p:cNvGrpSpPr/>
          <p:nvPr/>
        </p:nvGrpSpPr>
        <p:grpSpPr>
          <a:xfrm>
            <a:off x="7510900" y="1981462"/>
            <a:ext cx="372937" cy="360629"/>
            <a:chOff x="7510900" y="1981462"/>
            <a:chExt cx="372937" cy="360629"/>
          </a:xfrm>
        </p:grpSpPr>
        <p:sp>
          <p:nvSpPr>
            <p:cNvPr id="14752" name="Google Shape;14752;p70"/>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0"/>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0"/>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0"/>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0"/>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0"/>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0"/>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0"/>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0"/>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0"/>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0"/>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0"/>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0"/>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0"/>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0"/>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0"/>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8" name="Google Shape;14768;p70"/>
          <p:cNvGrpSpPr/>
          <p:nvPr/>
        </p:nvGrpSpPr>
        <p:grpSpPr>
          <a:xfrm>
            <a:off x="6599476" y="2918260"/>
            <a:ext cx="360629" cy="329975"/>
            <a:chOff x="6599476" y="2918260"/>
            <a:chExt cx="360629" cy="329975"/>
          </a:xfrm>
        </p:grpSpPr>
        <p:sp>
          <p:nvSpPr>
            <p:cNvPr id="14769" name="Google Shape;14769;p70"/>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0"/>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0"/>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0"/>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0"/>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0"/>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0"/>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0"/>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0"/>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0"/>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0"/>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0"/>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0"/>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0"/>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0"/>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0"/>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0"/>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0"/>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0"/>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0"/>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0"/>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0"/>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0"/>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0"/>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0"/>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4" name="Google Shape;14794;p70"/>
          <p:cNvGrpSpPr/>
          <p:nvPr/>
        </p:nvGrpSpPr>
        <p:grpSpPr>
          <a:xfrm>
            <a:off x="5290499" y="2481533"/>
            <a:ext cx="360628" cy="247292"/>
            <a:chOff x="5290499" y="2481533"/>
            <a:chExt cx="360628" cy="247292"/>
          </a:xfrm>
        </p:grpSpPr>
        <p:sp>
          <p:nvSpPr>
            <p:cNvPr id="14795" name="Google Shape;14795;p70"/>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0"/>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0"/>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0"/>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0"/>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0"/>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0"/>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0"/>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0"/>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0"/>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0"/>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0"/>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0"/>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0"/>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0"/>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0"/>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0"/>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0"/>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0"/>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0"/>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0"/>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0"/>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0"/>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0"/>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0"/>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0"/>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0"/>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2" name="Google Shape;14822;p70"/>
          <p:cNvGrpSpPr/>
          <p:nvPr/>
        </p:nvGrpSpPr>
        <p:grpSpPr>
          <a:xfrm>
            <a:off x="6201923" y="1981514"/>
            <a:ext cx="351325" cy="360576"/>
            <a:chOff x="6201923" y="1981514"/>
            <a:chExt cx="351325" cy="360576"/>
          </a:xfrm>
        </p:grpSpPr>
        <p:sp>
          <p:nvSpPr>
            <p:cNvPr id="14823" name="Google Shape;14823;p70"/>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0"/>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0"/>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0"/>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0"/>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0"/>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0"/>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0" name="Google Shape;14830;p70"/>
          <p:cNvGrpSpPr/>
          <p:nvPr/>
        </p:nvGrpSpPr>
        <p:grpSpPr>
          <a:xfrm>
            <a:off x="4894461" y="3340691"/>
            <a:ext cx="312884" cy="360785"/>
            <a:chOff x="4894461" y="3340691"/>
            <a:chExt cx="312884" cy="360785"/>
          </a:xfrm>
        </p:grpSpPr>
        <p:sp>
          <p:nvSpPr>
            <p:cNvPr id="14831" name="Google Shape;14831;p70"/>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0"/>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0"/>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0"/>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0"/>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0"/>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0"/>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0"/>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0"/>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0"/>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0"/>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0"/>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0"/>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0"/>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0"/>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0"/>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70"/>
          <p:cNvGrpSpPr/>
          <p:nvPr/>
        </p:nvGrpSpPr>
        <p:grpSpPr>
          <a:xfrm>
            <a:off x="5339237" y="1501251"/>
            <a:ext cx="245541" cy="360628"/>
            <a:chOff x="5339237" y="1501251"/>
            <a:chExt cx="245541" cy="360628"/>
          </a:xfrm>
        </p:grpSpPr>
        <p:sp>
          <p:nvSpPr>
            <p:cNvPr id="14848" name="Google Shape;14848;p70"/>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0"/>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0"/>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0"/>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0"/>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0"/>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0"/>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0"/>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0"/>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0"/>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0"/>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0"/>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0"/>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0"/>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0"/>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0"/>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0"/>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0"/>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0"/>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0"/>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0"/>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0"/>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0"/>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0"/>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0"/>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0"/>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0"/>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0"/>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0"/>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0"/>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0"/>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0"/>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0"/>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0"/>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0"/>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0"/>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0"/>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0"/>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0"/>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0"/>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0"/>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0"/>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0"/>
          <p:cNvGrpSpPr/>
          <p:nvPr/>
        </p:nvGrpSpPr>
        <p:grpSpPr>
          <a:xfrm>
            <a:off x="7959464" y="2474216"/>
            <a:ext cx="370428" cy="261926"/>
            <a:chOff x="7959464" y="2474216"/>
            <a:chExt cx="370428" cy="261926"/>
          </a:xfrm>
        </p:grpSpPr>
        <p:sp>
          <p:nvSpPr>
            <p:cNvPr id="14891" name="Google Shape;14891;p70"/>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0"/>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0"/>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0"/>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0"/>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0"/>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0"/>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0"/>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0"/>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0"/>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0"/>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0"/>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70"/>
          <p:cNvGrpSpPr/>
          <p:nvPr/>
        </p:nvGrpSpPr>
        <p:grpSpPr>
          <a:xfrm>
            <a:off x="7518687" y="2457909"/>
            <a:ext cx="360629" cy="294461"/>
            <a:chOff x="7518687" y="2457909"/>
            <a:chExt cx="360629" cy="294461"/>
          </a:xfrm>
        </p:grpSpPr>
        <p:sp>
          <p:nvSpPr>
            <p:cNvPr id="14904" name="Google Shape;14904;p70"/>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0"/>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0"/>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0"/>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0"/>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0"/>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0"/>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0"/>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0"/>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0"/>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0"/>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0"/>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0"/>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0"/>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0"/>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0"/>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0"/>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0"/>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0"/>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3" name="Google Shape;14923;p70"/>
          <p:cNvGrpSpPr/>
          <p:nvPr/>
        </p:nvGrpSpPr>
        <p:grpSpPr>
          <a:xfrm>
            <a:off x="7086220" y="1981566"/>
            <a:ext cx="343799" cy="360524"/>
            <a:chOff x="7086220" y="1981566"/>
            <a:chExt cx="343799" cy="360524"/>
          </a:xfrm>
        </p:grpSpPr>
        <p:sp>
          <p:nvSpPr>
            <p:cNvPr id="14924" name="Google Shape;14924;p70"/>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0"/>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0"/>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0"/>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0"/>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0"/>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0"/>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0"/>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0"/>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0"/>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0"/>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0"/>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0"/>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0"/>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0"/>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0"/>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0" name="Google Shape;14940;p70"/>
          <p:cNvGrpSpPr/>
          <p:nvPr/>
        </p:nvGrpSpPr>
        <p:grpSpPr>
          <a:xfrm>
            <a:off x="6141112" y="2927563"/>
            <a:ext cx="368416" cy="311369"/>
            <a:chOff x="6141112" y="2927563"/>
            <a:chExt cx="368416" cy="311369"/>
          </a:xfrm>
        </p:grpSpPr>
        <p:sp>
          <p:nvSpPr>
            <p:cNvPr id="14941" name="Google Shape;14941;p70"/>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0"/>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0"/>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0"/>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0"/>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0"/>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0"/>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70"/>
          <p:cNvGrpSpPr/>
          <p:nvPr/>
        </p:nvGrpSpPr>
        <p:grpSpPr>
          <a:xfrm>
            <a:off x="7520699" y="2902946"/>
            <a:ext cx="335489" cy="360629"/>
            <a:chOff x="7520699" y="2902946"/>
            <a:chExt cx="335489" cy="360629"/>
          </a:xfrm>
        </p:grpSpPr>
        <p:sp>
          <p:nvSpPr>
            <p:cNvPr id="14949" name="Google Shape;14949;p70"/>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0"/>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0"/>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0"/>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0"/>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0"/>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0"/>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0"/>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0"/>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0"/>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0"/>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0"/>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0"/>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0"/>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0"/>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4" name="Google Shape;14964;p70"/>
          <p:cNvGrpSpPr/>
          <p:nvPr/>
        </p:nvGrpSpPr>
        <p:grpSpPr>
          <a:xfrm>
            <a:off x="7988340" y="2902946"/>
            <a:ext cx="308886" cy="360628"/>
            <a:chOff x="7988340" y="2902946"/>
            <a:chExt cx="308886" cy="360628"/>
          </a:xfrm>
        </p:grpSpPr>
        <p:sp>
          <p:nvSpPr>
            <p:cNvPr id="14965" name="Google Shape;14965;p70"/>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0"/>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0"/>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0"/>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0"/>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0"/>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0"/>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0"/>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0"/>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0"/>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0"/>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0"/>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0"/>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0"/>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0"/>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0"/>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0"/>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0"/>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0"/>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0"/>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0"/>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0"/>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0"/>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8" name="Google Shape;14988;p70"/>
          <p:cNvGrpSpPr/>
          <p:nvPr/>
        </p:nvGrpSpPr>
        <p:grpSpPr>
          <a:xfrm>
            <a:off x="5690039" y="2902998"/>
            <a:ext cx="362902" cy="360498"/>
            <a:chOff x="5690039" y="2902998"/>
            <a:chExt cx="362902" cy="360498"/>
          </a:xfrm>
        </p:grpSpPr>
        <p:sp>
          <p:nvSpPr>
            <p:cNvPr id="14989" name="Google Shape;14989;p70"/>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0"/>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0"/>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0"/>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0"/>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0"/>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0"/>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70"/>
          <p:cNvGrpSpPr/>
          <p:nvPr/>
        </p:nvGrpSpPr>
        <p:grpSpPr>
          <a:xfrm>
            <a:off x="4871935" y="1500990"/>
            <a:ext cx="258503" cy="360890"/>
            <a:chOff x="4871935" y="1500990"/>
            <a:chExt cx="258503" cy="360890"/>
          </a:xfrm>
        </p:grpSpPr>
        <p:sp>
          <p:nvSpPr>
            <p:cNvPr id="14997" name="Google Shape;14997;p70"/>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0"/>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0"/>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0"/>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0"/>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0"/>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0"/>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0"/>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0"/>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0"/>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0"/>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0"/>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0"/>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0"/>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1" name="Google Shape;15011;p70"/>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2" name="Google Shape;15012;p70"/>
          <p:cNvGrpSpPr/>
          <p:nvPr/>
        </p:nvGrpSpPr>
        <p:grpSpPr>
          <a:xfrm>
            <a:off x="6265764" y="1501251"/>
            <a:ext cx="234983" cy="360628"/>
            <a:chOff x="6265764" y="1501251"/>
            <a:chExt cx="234983" cy="360628"/>
          </a:xfrm>
        </p:grpSpPr>
        <p:sp>
          <p:nvSpPr>
            <p:cNvPr id="15013" name="Google Shape;15013;p70"/>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0"/>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0"/>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0"/>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0"/>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0"/>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0"/>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0"/>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0"/>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0"/>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0"/>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0"/>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5" name="Google Shape;15025;p70"/>
          <p:cNvGrpSpPr/>
          <p:nvPr/>
        </p:nvGrpSpPr>
        <p:grpSpPr>
          <a:xfrm>
            <a:off x="6193639" y="3401998"/>
            <a:ext cx="360628" cy="238250"/>
            <a:chOff x="6193639" y="3401998"/>
            <a:chExt cx="360628" cy="238250"/>
          </a:xfrm>
        </p:grpSpPr>
        <p:sp>
          <p:nvSpPr>
            <p:cNvPr id="15026" name="Google Shape;15026;p70"/>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0"/>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0"/>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0"/>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0"/>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0"/>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0"/>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0"/>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0"/>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0"/>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0"/>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70"/>
          <p:cNvGrpSpPr/>
          <p:nvPr/>
        </p:nvGrpSpPr>
        <p:grpSpPr>
          <a:xfrm>
            <a:off x="5801625" y="1501251"/>
            <a:ext cx="246037" cy="360629"/>
            <a:chOff x="5801625" y="1501251"/>
            <a:chExt cx="246037" cy="360629"/>
          </a:xfrm>
        </p:grpSpPr>
        <p:sp>
          <p:nvSpPr>
            <p:cNvPr id="15038" name="Google Shape;15038;p70"/>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0"/>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0"/>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0"/>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0"/>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0"/>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0"/>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0"/>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0"/>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0"/>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0"/>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0"/>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0"/>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0"/>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0"/>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0"/>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0"/>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0"/>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0"/>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70"/>
          <p:cNvGrpSpPr/>
          <p:nvPr/>
        </p:nvGrpSpPr>
        <p:grpSpPr>
          <a:xfrm>
            <a:off x="6641680" y="1981462"/>
            <a:ext cx="352083" cy="360864"/>
            <a:chOff x="6641680" y="1981462"/>
            <a:chExt cx="352083" cy="360864"/>
          </a:xfrm>
        </p:grpSpPr>
        <p:sp>
          <p:nvSpPr>
            <p:cNvPr id="15058" name="Google Shape;15058;p70"/>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0"/>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0"/>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0"/>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0"/>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0"/>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0"/>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0"/>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0"/>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0"/>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0"/>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0"/>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0"/>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0"/>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0"/>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0"/>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0"/>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0"/>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0"/>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0"/>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0"/>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0"/>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0"/>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0"/>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0"/>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0"/>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0"/>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0"/>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6" name="Google Shape;15086;p70"/>
          <p:cNvGrpSpPr/>
          <p:nvPr/>
        </p:nvGrpSpPr>
        <p:grpSpPr>
          <a:xfrm>
            <a:off x="7205332" y="1501251"/>
            <a:ext cx="198032" cy="360629"/>
            <a:chOff x="7205332" y="1501251"/>
            <a:chExt cx="198032" cy="360629"/>
          </a:xfrm>
        </p:grpSpPr>
        <p:sp>
          <p:nvSpPr>
            <p:cNvPr id="15087" name="Google Shape;15087;p70"/>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0"/>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0"/>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0"/>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0"/>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0"/>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0"/>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0"/>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0"/>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0"/>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0"/>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0"/>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0"/>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0"/>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0"/>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0"/>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0"/>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0"/>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0"/>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0"/>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7" name="Google Shape;15107;p70"/>
          <p:cNvGrpSpPr/>
          <p:nvPr/>
        </p:nvGrpSpPr>
        <p:grpSpPr>
          <a:xfrm>
            <a:off x="7688313" y="1501251"/>
            <a:ext cx="153058" cy="360628"/>
            <a:chOff x="7688313" y="1501251"/>
            <a:chExt cx="153058" cy="360628"/>
          </a:xfrm>
        </p:grpSpPr>
        <p:sp>
          <p:nvSpPr>
            <p:cNvPr id="15108" name="Google Shape;15108;p70"/>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0"/>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0"/>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0"/>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0"/>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0"/>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0"/>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0"/>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0"/>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0"/>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0"/>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0"/>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0"/>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0"/>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0"/>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0"/>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4" name="Google Shape;15124;p70"/>
          <p:cNvGrpSpPr/>
          <p:nvPr/>
        </p:nvGrpSpPr>
        <p:grpSpPr>
          <a:xfrm>
            <a:off x="8150179" y="1501251"/>
            <a:ext cx="150811" cy="360628"/>
            <a:chOff x="8150179" y="1501251"/>
            <a:chExt cx="150811" cy="360628"/>
          </a:xfrm>
        </p:grpSpPr>
        <p:sp>
          <p:nvSpPr>
            <p:cNvPr id="15125" name="Google Shape;15125;p70"/>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0"/>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0"/>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0"/>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0"/>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0"/>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0"/>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0"/>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0"/>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4" name="Google Shape;15134;p70"/>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35" name="Google Shape;15135;p70"/>
          <p:cNvGrpSpPr/>
          <p:nvPr/>
        </p:nvGrpSpPr>
        <p:grpSpPr>
          <a:xfrm>
            <a:off x="4877867" y="2902946"/>
            <a:ext cx="170149" cy="360629"/>
            <a:chOff x="4877867" y="2902946"/>
            <a:chExt cx="170149" cy="360629"/>
          </a:xfrm>
        </p:grpSpPr>
        <p:sp>
          <p:nvSpPr>
            <p:cNvPr id="15136" name="Google Shape;15136;p70"/>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0"/>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0"/>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0"/>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0"/>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0"/>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0"/>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0"/>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0"/>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0"/>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0"/>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0"/>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0"/>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70"/>
          <p:cNvGrpSpPr/>
          <p:nvPr/>
        </p:nvGrpSpPr>
        <p:grpSpPr>
          <a:xfrm>
            <a:off x="6741689" y="1500676"/>
            <a:ext cx="207962" cy="361203"/>
            <a:chOff x="6741689" y="1500676"/>
            <a:chExt cx="207962" cy="361203"/>
          </a:xfrm>
        </p:grpSpPr>
        <p:sp>
          <p:nvSpPr>
            <p:cNvPr id="15150" name="Google Shape;15150;p70"/>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0"/>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0"/>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0"/>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0"/>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0"/>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0"/>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0"/>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0"/>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0"/>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0"/>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0"/>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0"/>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0"/>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0"/>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0"/>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0"/>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0"/>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0"/>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9" name="Google Shape;15169;p70"/>
          <p:cNvGrpSpPr/>
          <p:nvPr/>
        </p:nvGrpSpPr>
        <p:grpSpPr>
          <a:xfrm>
            <a:off x="5752627" y="3430404"/>
            <a:ext cx="360628" cy="181464"/>
            <a:chOff x="5752627" y="3430404"/>
            <a:chExt cx="360628" cy="181464"/>
          </a:xfrm>
        </p:grpSpPr>
        <p:sp>
          <p:nvSpPr>
            <p:cNvPr id="15170" name="Google Shape;15170;p70"/>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0"/>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0"/>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0"/>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0"/>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0"/>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0"/>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0"/>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0"/>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0"/>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0"/>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0"/>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0"/>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0"/>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0"/>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0"/>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0"/>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0"/>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0"/>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0"/>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0"/>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0"/>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0"/>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0"/>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0"/>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0"/>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0"/>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0"/>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8" name="Google Shape;15198;p70"/>
          <p:cNvGrpSpPr/>
          <p:nvPr/>
        </p:nvGrpSpPr>
        <p:grpSpPr>
          <a:xfrm>
            <a:off x="5235700" y="2902998"/>
            <a:ext cx="361909" cy="360759"/>
            <a:chOff x="5235700" y="2902998"/>
            <a:chExt cx="361909" cy="360759"/>
          </a:xfrm>
        </p:grpSpPr>
        <p:sp>
          <p:nvSpPr>
            <p:cNvPr id="15199" name="Google Shape;15199;p70"/>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0"/>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0"/>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0"/>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0"/>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0"/>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0"/>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6" name="Google Shape;15206;p70"/>
          <p:cNvGrpSpPr/>
          <p:nvPr/>
        </p:nvGrpSpPr>
        <p:grpSpPr>
          <a:xfrm>
            <a:off x="6634912" y="3394969"/>
            <a:ext cx="360367" cy="252309"/>
            <a:chOff x="6634912" y="3394969"/>
            <a:chExt cx="360367" cy="252309"/>
          </a:xfrm>
        </p:grpSpPr>
        <p:sp>
          <p:nvSpPr>
            <p:cNvPr id="15207" name="Google Shape;15207;p70"/>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0"/>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0"/>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0"/>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0"/>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0"/>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0"/>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0"/>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0"/>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0"/>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0"/>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0"/>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0"/>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0" name="Google Shape;15220;p70"/>
          <p:cNvGrpSpPr/>
          <p:nvPr/>
        </p:nvGrpSpPr>
        <p:grpSpPr>
          <a:xfrm>
            <a:off x="7059330" y="3340796"/>
            <a:ext cx="377170" cy="360655"/>
            <a:chOff x="7059330" y="3340796"/>
            <a:chExt cx="377170" cy="360655"/>
          </a:xfrm>
        </p:grpSpPr>
        <p:sp>
          <p:nvSpPr>
            <p:cNvPr id="15221" name="Google Shape;15221;p70"/>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0"/>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0"/>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0"/>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0"/>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0"/>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0"/>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0"/>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0"/>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0"/>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0"/>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0"/>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70"/>
          <p:cNvGrpSpPr/>
          <p:nvPr/>
        </p:nvGrpSpPr>
        <p:grpSpPr>
          <a:xfrm>
            <a:off x="7957948" y="3375631"/>
            <a:ext cx="360629" cy="291012"/>
            <a:chOff x="7957948" y="3375631"/>
            <a:chExt cx="360629" cy="291012"/>
          </a:xfrm>
        </p:grpSpPr>
        <p:sp>
          <p:nvSpPr>
            <p:cNvPr id="15234" name="Google Shape;15234;p70"/>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0"/>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0"/>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0"/>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0"/>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0"/>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0"/>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0"/>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0"/>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0"/>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0"/>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0"/>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0"/>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0"/>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0"/>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0"/>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0"/>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0"/>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70"/>
          <p:cNvGrpSpPr/>
          <p:nvPr/>
        </p:nvGrpSpPr>
        <p:grpSpPr>
          <a:xfrm>
            <a:off x="6198656" y="3867888"/>
            <a:ext cx="347562" cy="227954"/>
            <a:chOff x="6198656" y="3867888"/>
            <a:chExt cx="347562" cy="227954"/>
          </a:xfrm>
        </p:grpSpPr>
        <p:sp>
          <p:nvSpPr>
            <p:cNvPr id="15253" name="Google Shape;15253;p70"/>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0"/>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0"/>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0"/>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0"/>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0"/>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0"/>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0"/>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0"/>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0"/>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0"/>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4" name="Google Shape;15264;p70"/>
          <p:cNvGrpSpPr/>
          <p:nvPr/>
        </p:nvGrpSpPr>
        <p:grpSpPr>
          <a:xfrm>
            <a:off x="5706895" y="3819151"/>
            <a:ext cx="349392" cy="325454"/>
            <a:chOff x="5706895" y="3819151"/>
            <a:chExt cx="349392" cy="325454"/>
          </a:xfrm>
        </p:grpSpPr>
        <p:sp>
          <p:nvSpPr>
            <p:cNvPr id="15265" name="Google Shape;15265;p70"/>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0"/>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0"/>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0"/>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0"/>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0"/>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0"/>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0"/>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0"/>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0"/>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0"/>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0"/>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0"/>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0"/>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0"/>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70"/>
          <p:cNvGrpSpPr/>
          <p:nvPr/>
        </p:nvGrpSpPr>
        <p:grpSpPr>
          <a:xfrm>
            <a:off x="7648618" y="3340744"/>
            <a:ext cx="97265" cy="360393"/>
            <a:chOff x="7648618" y="3340744"/>
            <a:chExt cx="97265" cy="360393"/>
          </a:xfrm>
        </p:grpSpPr>
        <p:sp>
          <p:nvSpPr>
            <p:cNvPr id="15281" name="Google Shape;15281;p70"/>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0"/>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0"/>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70"/>
          <p:cNvGrpSpPr/>
          <p:nvPr/>
        </p:nvGrpSpPr>
        <p:grpSpPr>
          <a:xfrm>
            <a:off x="7164356" y="3790667"/>
            <a:ext cx="385507" cy="382501"/>
            <a:chOff x="7164356" y="3790667"/>
            <a:chExt cx="385507" cy="382501"/>
          </a:xfrm>
        </p:grpSpPr>
        <p:sp>
          <p:nvSpPr>
            <p:cNvPr id="15285" name="Google Shape;15285;p70"/>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0"/>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0"/>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0"/>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0"/>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0"/>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0"/>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0"/>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0"/>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0"/>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0"/>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0"/>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0"/>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0"/>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0"/>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0"/>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0"/>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0"/>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0"/>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0"/>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0"/>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0"/>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0"/>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0"/>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70"/>
          <p:cNvGrpSpPr/>
          <p:nvPr/>
        </p:nvGrpSpPr>
        <p:grpSpPr>
          <a:xfrm>
            <a:off x="6670400" y="3826468"/>
            <a:ext cx="387911" cy="310846"/>
            <a:chOff x="6670400" y="3826468"/>
            <a:chExt cx="387911" cy="310846"/>
          </a:xfrm>
        </p:grpSpPr>
        <p:sp>
          <p:nvSpPr>
            <p:cNvPr id="15310" name="Google Shape;15310;p70"/>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0"/>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0"/>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0"/>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0"/>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0"/>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0"/>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0"/>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0"/>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0"/>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0"/>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0"/>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0"/>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0"/>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0"/>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0"/>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0"/>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0"/>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8" name="Google Shape;15328;p70"/>
          <p:cNvGrpSpPr/>
          <p:nvPr/>
        </p:nvGrpSpPr>
        <p:grpSpPr>
          <a:xfrm>
            <a:off x="7662181" y="3803446"/>
            <a:ext cx="302823" cy="360498"/>
            <a:chOff x="7662181" y="3803446"/>
            <a:chExt cx="302823" cy="360498"/>
          </a:xfrm>
        </p:grpSpPr>
        <p:sp>
          <p:nvSpPr>
            <p:cNvPr id="15329" name="Google Shape;15329;p70"/>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0"/>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0"/>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0"/>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0"/>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0"/>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0"/>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0"/>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0"/>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0"/>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9" name="Google Shape;15339;p70"/>
          <p:cNvGrpSpPr/>
          <p:nvPr/>
        </p:nvGrpSpPr>
        <p:grpSpPr>
          <a:xfrm>
            <a:off x="5206562" y="3803994"/>
            <a:ext cx="363895" cy="355663"/>
            <a:chOff x="5206562" y="3803994"/>
            <a:chExt cx="363895" cy="355663"/>
          </a:xfrm>
        </p:grpSpPr>
        <p:sp>
          <p:nvSpPr>
            <p:cNvPr id="15340" name="Google Shape;15340;p70"/>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0"/>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0"/>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0"/>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0"/>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0"/>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0"/>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0"/>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0"/>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0"/>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0"/>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0"/>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0"/>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0"/>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57"/>
        <p:cNvGrpSpPr/>
        <p:nvPr/>
      </p:nvGrpSpPr>
      <p:grpSpPr>
        <a:xfrm>
          <a:off x="0" y="0"/>
          <a:ext cx="0" cy="0"/>
          <a:chOff x="0" y="0"/>
          <a:chExt cx="0" cy="0"/>
        </a:xfrm>
      </p:grpSpPr>
      <p:sp>
        <p:nvSpPr>
          <p:cNvPr id="15358" name="Google Shape;15358;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359" name="Google Shape;15359;p71"/>
          <p:cNvGrpSpPr/>
          <p:nvPr/>
        </p:nvGrpSpPr>
        <p:grpSpPr>
          <a:xfrm>
            <a:off x="4682526" y="1512217"/>
            <a:ext cx="369948" cy="370132"/>
            <a:chOff x="4682526" y="1512217"/>
            <a:chExt cx="369948" cy="370132"/>
          </a:xfrm>
        </p:grpSpPr>
        <p:sp>
          <p:nvSpPr>
            <p:cNvPr id="15360" name="Google Shape;15360;p71"/>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1"/>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1"/>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1"/>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1"/>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1"/>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1"/>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1"/>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1"/>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1"/>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1"/>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1"/>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1"/>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1"/>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1"/>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5" name="Google Shape;15375;p71"/>
          <p:cNvGrpSpPr/>
          <p:nvPr/>
        </p:nvGrpSpPr>
        <p:grpSpPr>
          <a:xfrm>
            <a:off x="3592433" y="1980212"/>
            <a:ext cx="381542" cy="370079"/>
            <a:chOff x="3592433" y="1980212"/>
            <a:chExt cx="381542" cy="370079"/>
          </a:xfrm>
        </p:grpSpPr>
        <p:sp>
          <p:nvSpPr>
            <p:cNvPr id="15376" name="Google Shape;15376;p71"/>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1"/>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1"/>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1"/>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1"/>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1"/>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1"/>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1"/>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1"/>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1"/>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1"/>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1"/>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8" name="Google Shape;15388;p71"/>
          <p:cNvGrpSpPr/>
          <p:nvPr/>
        </p:nvGrpSpPr>
        <p:grpSpPr>
          <a:xfrm>
            <a:off x="1398582" y="2973490"/>
            <a:ext cx="371391" cy="235126"/>
            <a:chOff x="1398582" y="2973490"/>
            <a:chExt cx="371391" cy="235126"/>
          </a:xfrm>
        </p:grpSpPr>
        <p:sp>
          <p:nvSpPr>
            <p:cNvPr id="15389" name="Google Shape;15389;p71"/>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1"/>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1"/>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1"/>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1"/>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1"/>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1"/>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1"/>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1"/>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1"/>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1"/>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1"/>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1"/>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1"/>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1"/>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4" name="Google Shape;15404;p71"/>
          <p:cNvGrpSpPr/>
          <p:nvPr/>
        </p:nvGrpSpPr>
        <p:grpSpPr>
          <a:xfrm>
            <a:off x="850795" y="1512217"/>
            <a:ext cx="370132" cy="370132"/>
            <a:chOff x="850795" y="1512217"/>
            <a:chExt cx="370132" cy="370132"/>
          </a:xfrm>
        </p:grpSpPr>
        <p:sp>
          <p:nvSpPr>
            <p:cNvPr id="15405" name="Google Shape;15405;p71"/>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1"/>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1"/>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1"/>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1"/>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1"/>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1"/>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1"/>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1"/>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1"/>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1"/>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1"/>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1"/>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1"/>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1"/>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1"/>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1"/>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1"/>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3" name="Google Shape;15423;p71"/>
          <p:cNvGrpSpPr/>
          <p:nvPr/>
        </p:nvGrpSpPr>
        <p:grpSpPr>
          <a:xfrm>
            <a:off x="8038497" y="2906079"/>
            <a:ext cx="236568" cy="370105"/>
            <a:chOff x="8038497" y="2906079"/>
            <a:chExt cx="236568" cy="370105"/>
          </a:xfrm>
        </p:grpSpPr>
        <p:sp>
          <p:nvSpPr>
            <p:cNvPr id="15424" name="Google Shape;15424;p71"/>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1"/>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1"/>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1"/>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1"/>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1"/>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1"/>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1" name="Google Shape;15431;p71"/>
          <p:cNvGrpSpPr/>
          <p:nvPr/>
        </p:nvGrpSpPr>
        <p:grpSpPr>
          <a:xfrm>
            <a:off x="6324130" y="1566303"/>
            <a:ext cx="370630" cy="261802"/>
            <a:chOff x="6324130" y="1566303"/>
            <a:chExt cx="370630" cy="261802"/>
          </a:xfrm>
        </p:grpSpPr>
        <p:sp>
          <p:nvSpPr>
            <p:cNvPr id="15432" name="Google Shape;15432;p71"/>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1"/>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1"/>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1"/>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1"/>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1"/>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1"/>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1"/>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1"/>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1"/>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1"/>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1"/>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1"/>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1"/>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1"/>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1"/>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1"/>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9" name="Google Shape;15449;p71"/>
          <p:cNvGrpSpPr/>
          <p:nvPr/>
        </p:nvGrpSpPr>
        <p:grpSpPr>
          <a:xfrm>
            <a:off x="5232280" y="2026587"/>
            <a:ext cx="370840" cy="353213"/>
            <a:chOff x="5232280" y="2026587"/>
            <a:chExt cx="370840" cy="353213"/>
          </a:xfrm>
        </p:grpSpPr>
        <p:sp>
          <p:nvSpPr>
            <p:cNvPr id="15450" name="Google Shape;15450;p71"/>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1"/>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1"/>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1"/>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1"/>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1"/>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1"/>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1"/>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1"/>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1"/>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71"/>
          <p:cNvGrpSpPr/>
          <p:nvPr/>
        </p:nvGrpSpPr>
        <p:grpSpPr>
          <a:xfrm>
            <a:off x="7968961" y="2435329"/>
            <a:ext cx="379548" cy="365331"/>
            <a:chOff x="7968961" y="2435329"/>
            <a:chExt cx="379548" cy="365331"/>
          </a:xfrm>
        </p:grpSpPr>
        <p:sp>
          <p:nvSpPr>
            <p:cNvPr id="15461" name="Google Shape;15461;p71"/>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1"/>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1"/>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1"/>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1"/>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1"/>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71"/>
          <p:cNvGrpSpPr/>
          <p:nvPr/>
        </p:nvGrpSpPr>
        <p:grpSpPr>
          <a:xfrm>
            <a:off x="4136679" y="2115323"/>
            <a:ext cx="373305" cy="223217"/>
            <a:chOff x="4136679" y="2115323"/>
            <a:chExt cx="373305" cy="223217"/>
          </a:xfrm>
        </p:grpSpPr>
        <p:sp>
          <p:nvSpPr>
            <p:cNvPr id="15468" name="Google Shape;15468;p71"/>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1"/>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1"/>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1"/>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1"/>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1"/>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1"/>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1"/>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1"/>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1"/>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8" name="Google Shape;15478;p71"/>
          <p:cNvGrpSpPr/>
          <p:nvPr/>
        </p:nvGrpSpPr>
        <p:grpSpPr>
          <a:xfrm>
            <a:off x="7423823" y="2464077"/>
            <a:ext cx="372046" cy="307730"/>
            <a:chOff x="7423823" y="2464077"/>
            <a:chExt cx="372046" cy="307730"/>
          </a:xfrm>
        </p:grpSpPr>
        <p:sp>
          <p:nvSpPr>
            <p:cNvPr id="15479" name="Google Shape;15479;p71"/>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1"/>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1"/>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1"/>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1"/>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1"/>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1"/>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1"/>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1"/>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1"/>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1"/>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1"/>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1"/>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2" name="Google Shape;15492;p71"/>
          <p:cNvGrpSpPr/>
          <p:nvPr/>
        </p:nvGrpSpPr>
        <p:grpSpPr>
          <a:xfrm>
            <a:off x="3882511" y="3365156"/>
            <a:ext cx="295061" cy="370263"/>
            <a:chOff x="3882511" y="3365156"/>
            <a:chExt cx="295061" cy="370263"/>
          </a:xfrm>
        </p:grpSpPr>
        <p:sp>
          <p:nvSpPr>
            <p:cNvPr id="15493" name="Google Shape;15493;p71"/>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1"/>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1"/>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1"/>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1"/>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8" name="Google Shape;15498;p71"/>
          <p:cNvGrpSpPr/>
          <p:nvPr/>
        </p:nvGrpSpPr>
        <p:grpSpPr>
          <a:xfrm>
            <a:off x="5229788" y="1512217"/>
            <a:ext cx="370132" cy="370132"/>
            <a:chOff x="5229788" y="1512217"/>
            <a:chExt cx="370132" cy="370132"/>
          </a:xfrm>
        </p:grpSpPr>
        <p:sp>
          <p:nvSpPr>
            <p:cNvPr id="15499" name="Google Shape;15499;p71"/>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1"/>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1"/>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1"/>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1"/>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1"/>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1"/>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1"/>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1"/>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1"/>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1"/>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1"/>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1"/>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1"/>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1"/>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1"/>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1"/>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6" name="Google Shape;15516;p71"/>
          <p:cNvGrpSpPr/>
          <p:nvPr/>
        </p:nvGrpSpPr>
        <p:grpSpPr>
          <a:xfrm>
            <a:off x="6041869" y="3365392"/>
            <a:ext cx="373882" cy="370053"/>
            <a:chOff x="6041869" y="3365392"/>
            <a:chExt cx="373882" cy="370053"/>
          </a:xfrm>
        </p:grpSpPr>
        <p:sp>
          <p:nvSpPr>
            <p:cNvPr id="15517" name="Google Shape;15517;p71"/>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1"/>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1"/>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1"/>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1"/>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1"/>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1"/>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1"/>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1"/>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1"/>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7" name="Google Shape;15527;p71"/>
          <p:cNvGrpSpPr/>
          <p:nvPr/>
        </p:nvGrpSpPr>
        <p:grpSpPr>
          <a:xfrm>
            <a:off x="4684309" y="2087493"/>
            <a:ext cx="374748" cy="279140"/>
            <a:chOff x="4684309" y="2087493"/>
            <a:chExt cx="374748" cy="279140"/>
          </a:xfrm>
        </p:grpSpPr>
        <p:sp>
          <p:nvSpPr>
            <p:cNvPr id="15528" name="Google Shape;15528;p71"/>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1"/>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1"/>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1"/>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1"/>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1"/>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1"/>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1"/>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1"/>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1"/>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1"/>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1"/>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0" name="Google Shape;15540;p71"/>
          <p:cNvGrpSpPr/>
          <p:nvPr/>
        </p:nvGrpSpPr>
        <p:grpSpPr>
          <a:xfrm>
            <a:off x="7521110" y="2906131"/>
            <a:ext cx="175400" cy="370053"/>
            <a:chOff x="7521110" y="2906131"/>
            <a:chExt cx="175400" cy="370053"/>
          </a:xfrm>
        </p:grpSpPr>
        <p:sp>
          <p:nvSpPr>
            <p:cNvPr id="15541" name="Google Shape;15541;p71"/>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1"/>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1"/>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1"/>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1"/>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1"/>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1"/>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1"/>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1"/>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0" name="Google Shape;15550;p71"/>
          <p:cNvGrpSpPr/>
          <p:nvPr/>
        </p:nvGrpSpPr>
        <p:grpSpPr>
          <a:xfrm>
            <a:off x="3586925" y="1523286"/>
            <a:ext cx="371023" cy="347915"/>
            <a:chOff x="3586925" y="1523286"/>
            <a:chExt cx="371023" cy="347915"/>
          </a:xfrm>
        </p:grpSpPr>
        <p:sp>
          <p:nvSpPr>
            <p:cNvPr id="15551" name="Google Shape;15551;p71"/>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1"/>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1"/>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1"/>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1"/>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1"/>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1"/>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1"/>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1"/>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1"/>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1"/>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1"/>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1"/>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1"/>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1"/>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1"/>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1"/>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1"/>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1"/>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0" name="Google Shape;15570;p71"/>
          <p:cNvGrpSpPr/>
          <p:nvPr/>
        </p:nvGrpSpPr>
        <p:grpSpPr>
          <a:xfrm>
            <a:off x="6876009" y="2475461"/>
            <a:ext cx="370158" cy="285120"/>
            <a:chOff x="6876009" y="2475461"/>
            <a:chExt cx="370158" cy="285120"/>
          </a:xfrm>
        </p:grpSpPr>
        <p:sp>
          <p:nvSpPr>
            <p:cNvPr id="15571" name="Google Shape;15571;p71"/>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1"/>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1"/>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1"/>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1"/>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1"/>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1"/>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1"/>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1"/>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0" name="Google Shape;15580;p71"/>
          <p:cNvGrpSpPr/>
          <p:nvPr/>
        </p:nvGrpSpPr>
        <p:grpSpPr>
          <a:xfrm>
            <a:off x="6328222" y="2445847"/>
            <a:ext cx="370158" cy="344269"/>
            <a:chOff x="6328222" y="2445847"/>
            <a:chExt cx="370158" cy="344269"/>
          </a:xfrm>
        </p:grpSpPr>
        <p:sp>
          <p:nvSpPr>
            <p:cNvPr id="15581" name="Google Shape;15581;p71"/>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1"/>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1"/>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1"/>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1"/>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1"/>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1"/>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1"/>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9" name="Google Shape;15589;p71"/>
          <p:cNvGrpSpPr/>
          <p:nvPr/>
        </p:nvGrpSpPr>
        <p:grpSpPr>
          <a:xfrm>
            <a:off x="5249540" y="2432942"/>
            <a:ext cx="351639" cy="370184"/>
            <a:chOff x="5249540" y="2432942"/>
            <a:chExt cx="351639" cy="370184"/>
          </a:xfrm>
        </p:grpSpPr>
        <p:sp>
          <p:nvSpPr>
            <p:cNvPr id="15590" name="Google Shape;15590;p71"/>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1"/>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1"/>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1"/>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1"/>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1"/>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1"/>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71"/>
          <p:cNvGrpSpPr/>
          <p:nvPr/>
        </p:nvGrpSpPr>
        <p:grpSpPr>
          <a:xfrm>
            <a:off x="4137047" y="2482176"/>
            <a:ext cx="371102" cy="271585"/>
            <a:chOff x="4137047" y="2482176"/>
            <a:chExt cx="371102" cy="271585"/>
          </a:xfrm>
        </p:grpSpPr>
        <p:sp>
          <p:nvSpPr>
            <p:cNvPr id="15598" name="Google Shape;15598;p71"/>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1"/>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1"/>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1"/>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1"/>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1"/>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1"/>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1"/>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1"/>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1"/>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1"/>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71"/>
          <p:cNvGrpSpPr/>
          <p:nvPr/>
        </p:nvGrpSpPr>
        <p:grpSpPr>
          <a:xfrm>
            <a:off x="4686434" y="2432916"/>
            <a:ext cx="367377" cy="370079"/>
            <a:chOff x="4686434" y="2432916"/>
            <a:chExt cx="367377" cy="370079"/>
          </a:xfrm>
        </p:grpSpPr>
        <p:sp>
          <p:nvSpPr>
            <p:cNvPr id="15610" name="Google Shape;15610;p71"/>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1"/>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1"/>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1"/>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1"/>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1"/>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1"/>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1"/>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1"/>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1"/>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1"/>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1" name="Google Shape;15621;p71"/>
          <p:cNvGrpSpPr/>
          <p:nvPr/>
        </p:nvGrpSpPr>
        <p:grpSpPr>
          <a:xfrm>
            <a:off x="6328222" y="2056306"/>
            <a:ext cx="372099" cy="293986"/>
            <a:chOff x="6328222" y="2056306"/>
            <a:chExt cx="372099" cy="293986"/>
          </a:xfrm>
        </p:grpSpPr>
        <p:sp>
          <p:nvSpPr>
            <p:cNvPr id="15622" name="Google Shape;15622;p71"/>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1"/>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1"/>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1"/>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1"/>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1"/>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1"/>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1"/>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1"/>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1" name="Google Shape;15631;p71"/>
          <p:cNvGrpSpPr/>
          <p:nvPr/>
        </p:nvGrpSpPr>
        <p:grpSpPr>
          <a:xfrm>
            <a:off x="5789327" y="2432968"/>
            <a:ext cx="352531" cy="370132"/>
            <a:chOff x="5789327" y="2432968"/>
            <a:chExt cx="352531" cy="370132"/>
          </a:xfrm>
        </p:grpSpPr>
        <p:sp>
          <p:nvSpPr>
            <p:cNvPr id="15632" name="Google Shape;15632;p71"/>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1"/>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1"/>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1"/>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1"/>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1"/>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1"/>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1"/>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1"/>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1"/>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2" name="Google Shape;15642;p71"/>
          <p:cNvGrpSpPr/>
          <p:nvPr/>
        </p:nvGrpSpPr>
        <p:grpSpPr>
          <a:xfrm>
            <a:off x="874612" y="1980134"/>
            <a:ext cx="322314" cy="370158"/>
            <a:chOff x="874612" y="1980134"/>
            <a:chExt cx="322314" cy="370158"/>
          </a:xfrm>
        </p:grpSpPr>
        <p:sp>
          <p:nvSpPr>
            <p:cNvPr id="15643" name="Google Shape;15643;p71"/>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1"/>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1"/>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1"/>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1"/>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1"/>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1"/>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1"/>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1"/>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1"/>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1"/>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1"/>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1"/>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1"/>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1"/>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1"/>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1"/>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0" name="Google Shape;15660;p71"/>
          <p:cNvGrpSpPr/>
          <p:nvPr/>
        </p:nvGrpSpPr>
        <p:grpSpPr>
          <a:xfrm>
            <a:off x="3039662" y="2514780"/>
            <a:ext cx="374223" cy="329764"/>
            <a:chOff x="3039662" y="2514780"/>
            <a:chExt cx="374223" cy="329764"/>
          </a:xfrm>
        </p:grpSpPr>
        <p:sp>
          <p:nvSpPr>
            <p:cNvPr id="15661" name="Google Shape;15661;p71"/>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1"/>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1"/>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1"/>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1"/>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1"/>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1"/>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1"/>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1"/>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1"/>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1"/>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1"/>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1"/>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1"/>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1"/>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1"/>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1"/>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1"/>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9" name="Google Shape;15679;p71"/>
          <p:cNvGrpSpPr/>
          <p:nvPr/>
        </p:nvGrpSpPr>
        <p:grpSpPr>
          <a:xfrm>
            <a:off x="1946369" y="2563122"/>
            <a:ext cx="374066" cy="233395"/>
            <a:chOff x="1946369" y="2563122"/>
            <a:chExt cx="374066" cy="233395"/>
          </a:xfrm>
        </p:grpSpPr>
        <p:sp>
          <p:nvSpPr>
            <p:cNvPr id="15680" name="Google Shape;15680;p71"/>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1"/>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1"/>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1"/>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1"/>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1"/>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1"/>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1"/>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8" name="Google Shape;15688;p71"/>
          <p:cNvGrpSpPr/>
          <p:nvPr/>
        </p:nvGrpSpPr>
        <p:grpSpPr>
          <a:xfrm>
            <a:off x="4135263" y="2906184"/>
            <a:ext cx="374040" cy="370184"/>
            <a:chOff x="4135263" y="2906184"/>
            <a:chExt cx="374040" cy="370184"/>
          </a:xfrm>
        </p:grpSpPr>
        <p:sp>
          <p:nvSpPr>
            <p:cNvPr id="15689" name="Google Shape;15689;p71"/>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1"/>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1"/>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71"/>
          <p:cNvGrpSpPr/>
          <p:nvPr/>
        </p:nvGrpSpPr>
        <p:grpSpPr>
          <a:xfrm>
            <a:off x="4683601" y="2906184"/>
            <a:ext cx="372676" cy="370184"/>
            <a:chOff x="4683601" y="2906184"/>
            <a:chExt cx="372676" cy="370184"/>
          </a:xfrm>
        </p:grpSpPr>
        <p:sp>
          <p:nvSpPr>
            <p:cNvPr id="15693" name="Google Shape;15693;p71"/>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1"/>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1"/>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1"/>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1"/>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1"/>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9" name="Google Shape;15699;p71"/>
          <p:cNvGrpSpPr/>
          <p:nvPr/>
        </p:nvGrpSpPr>
        <p:grpSpPr>
          <a:xfrm>
            <a:off x="870808" y="2906053"/>
            <a:ext cx="329134" cy="370132"/>
            <a:chOff x="870808" y="2906053"/>
            <a:chExt cx="329134" cy="370132"/>
          </a:xfrm>
        </p:grpSpPr>
        <p:sp>
          <p:nvSpPr>
            <p:cNvPr id="15700" name="Google Shape;15700;p71"/>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1"/>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1"/>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1"/>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1"/>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1"/>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1"/>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1"/>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1"/>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1"/>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1"/>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1"/>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1"/>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1"/>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1"/>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1"/>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1"/>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1"/>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1"/>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9" name="Google Shape;15719;p71"/>
          <p:cNvGrpSpPr/>
          <p:nvPr/>
        </p:nvGrpSpPr>
        <p:grpSpPr>
          <a:xfrm>
            <a:off x="1943878" y="2909069"/>
            <a:ext cx="374774" cy="364282"/>
            <a:chOff x="1943878" y="2909069"/>
            <a:chExt cx="374774" cy="364282"/>
          </a:xfrm>
        </p:grpSpPr>
        <p:sp>
          <p:nvSpPr>
            <p:cNvPr id="15720" name="Google Shape;15720;p71"/>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1"/>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1"/>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1"/>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1"/>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1"/>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1"/>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1"/>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1"/>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1"/>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1"/>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1"/>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1"/>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1"/>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1"/>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1"/>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1"/>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1"/>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1"/>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1"/>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1"/>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1" name="Google Shape;15741;p71"/>
          <p:cNvGrpSpPr/>
          <p:nvPr/>
        </p:nvGrpSpPr>
        <p:grpSpPr>
          <a:xfrm>
            <a:off x="1128072" y="3365261"/>
            <a:ext cx="328872" cy="370158"/>
            <a:chOff x="1128072" y="3365261"/>
            <a:chExt cx="328872" cy="370158"/>
          </a:xfrm>
        </p:grpSpPr>
        <p:sp>
          <p:nvSpPr>
            <p:cNvPr id="15742" name="Google Shape;15742;p71"/>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1"/>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1"/>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1"/>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1"/>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1"/>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1"/>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1"/>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1"/>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1"/>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1"/>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1"/>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1"/>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1"/>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1"/>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1"/>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1"/>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1"/>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1"/>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1"/>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1"/>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1"/>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1"/>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1"/>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1"/>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1"/>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1"/>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1"/>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1"/>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1"/>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1"/>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1"/>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1"/>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1"/>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1"/>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1"/>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1"/>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1"/>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1"/>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1"/>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1"/>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1"/>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1"/>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1"/>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6" name="Google Shape;15786;p71"/>
          <p:cNvGrpSpPr/>
          <p:nvPr/>
        </p:nvGrpSpPr>
        <p:grpSpPr>
          <a:xfrm>
            <a:off x="5776868" y="1515181"/>
            <a:ext cx="370866" cy="364151"/>
            <a:chOff x="5776868" y="1515181"/>
            <a:chExt cx="370866" cy="364151"/>
          </a:xfrm>
        </p:grpSpPr>
        <p:sp>
          <p:nvSpPr>
            <p:cNvPr id="15787" name="Google Shape;15787;p71"/>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1"/>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1"/>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1"/>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1"/>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1"/>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1"/>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1"/>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1"/>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1"/>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1"/>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1"/>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1"/>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1"/>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1"/>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1"/>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1"/>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4" name="Google Shape;15804;p71"/>
          <p:cNvGrpSpPr/>
          <p:nvPr/>
        </p:nvGrpSpPr>
        <p:grpSpPr>
          <a:xfrm>
            <a:off x="3577849" y="2432942"/>
            <a:ext cx="393660" cy="370079"/>
            <a:chOff x="3577849" y="2432942"/>
            <a:chExt cx="393660" cy="370079"/>
          </a:xfrm>
        </p:grpSpPr>
        <p:sp>
          <p:nvSpPr>
            <p:cNvPr id="15805" name="Google Shape;15805;p71"/>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1"/>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1"/>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1"/>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1"/>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1"/>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1"/>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1"/>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1"/>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1"/>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5" name="Google Shape;15815;p71"/>
          <p:cNvGrpSpPr/>
          <p:nvPr/>
        </p:nvGrpSpPr>
        <p:grpSpPr>
          <a:xfrm>
            <a:off x="2493999" y="2927037"/>
            <a:ext cx="370132" cy="328164"/>
            <a:chOff x="2493999" y="2927037"/>
            <a:chExt cx="370132" cy="328164"/>
          </a:xfrm>
        </p:grpSpPr>
        <p:sp>
          <p:nvSpPr>
            <p:cNvPr id="15816" name="Google Shape;15816;p71"/>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1"/>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1"/>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1"/>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1"/>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1"/>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1"/>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1"/>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1"/>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1"/>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1"/>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1"/>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8" name="Google Shape;15828;p71"/>
          <p:cNvGrpSpPr/>
          <p:nvPr/>
        </p:nvGrpSpPr>
        <p:grpSpPr>
          <a:xfrm>
            <a:off x="3589417" y="2950696"/>
            <a:ext cx="370315" cy="281028"/>
            <a:chOff x="3589417" y="2950696"/>
            <a:chExt cx="370315" cy="281028"/>
          </a:xfrm>
        </p:grpSpPr>
        <p:sp>
          <p:nvSpPr>
            <p:cNvPr id="15829" name="Google Shape;15829;p71"/>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1"/>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1"/>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1"/>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1"/>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1"/>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1"/>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1"/>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1"/>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1"/>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1"/>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1"/>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1"/>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1"/>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1"/>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1"/>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1"/>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1"/>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1"/>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1"/>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9" name="Google Shape;15849;p71"/>
          <p:cNvGrpSpPr/>
          <p:nvPr/>
        </p:nvGrpSpPr>
        <p:grpSpPr>
          <a:xfrm>
            <a:off x="3032711" y="2911718"/>
            <a:ext cx="396125" cy="359062"/>
            <a:chOff x="3032711" y="2911718"/>
            <a:chExt cx="396125" cy="359062"/>
          </a:xfrm>
        </p:grpSpPr>
        <p:sp>
          <p:nvSpPr>
            <p:cNvPr id="15850" name="Google Shape;15850;p71"/>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1"/>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1"/>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1"/>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1"/>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1"/>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1"/>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1"/>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1"/>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1"/>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1"/>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1"/>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2" name="Google Shape;15862;p71"/>
          <p:cNvGrpSpPr/>
          <p:nvPr/>
        </p:nvGrpSpPr>
        <p:grpSpPr>
          <a:xfrm>
            <a:off x="7417764" y="1513397"/>
            <a:ext cx="373174" cy="367692"/>
            <a:chOff x="7417764" y="1513397"/>
            <a:chExt cx="373174" cy="367692"/>
          </a:xfrm>
        </p:grpSpPr>
        <p:sp>
          <p:nvSpPr>
            <p:cNvPr id="15863" name="Google Shape;15863;p71"/>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1"/>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1"/>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1"/>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1"/>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1"/>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1"/>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1"/>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1"/>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1"/>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1"/>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1"/>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1"/>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1"/>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1"/>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1"/>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1"/>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1"/>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1"/>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2" name="Google Shape;15882;p71"/>
          <p:cNvGrpSpPr/>
          <p:nvPr/>
        </p:nvGrpSpPr>
        <p:grpSpPr>
          <a:xfrm>
            <a:off x="6871944" y="1514368"/>
            <a:ext cx="370132" cy="365672"/>
            <a:chOff x="6871944" y="1514368"/>
            <a:chExt cx="370132" cy="365672"/>
          </a:xfrm>
        </p:grpSpPr>
        <p:sp>
          <p:nvSpPr>
            <p:cNvPr id="15883" name="Google Shape;15883;p71"/>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1"/>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1"/>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1"/>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1"/>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1"/>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1"/>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1"/>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1"/>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1"/>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1"/>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1"/>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1"/>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1"/>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1"/>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1"/>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1"/>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1"/>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71"/>
          <p:cNvGrpSpPr/>
          <p:nvPr/>
        </p:nvGrpSpPr>
        <p:grpSpPr>
          <a:xfrm>
            <a:off x="6561931" y="3365261"/>
            <a:ext cx="400375" cy="370184"/>
            <a:chOff x="6561931" y="3365261"/>
            <a:chExt cx="400375" cy="370184"/>
          </a:xfrm>
        </p:grpSpPr>
        <p:sp>
          <p:nvSpPr>
            <p:cNvPr id="15902" name="Google Shape;15902;p71"/>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1"/>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1"/>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1"/>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1"/>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1"/>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1"/>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1"/>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1"/>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1"/>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1"/>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1"/>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71"/>
          <p:cNvGrpSpPr/>
          <p:nvPr/>
        </p:nvGrpSpPr>
        <p:grpSpPr>
          <a:xfrm>
            <a:off x="1942120" y="1985852"/>
            <a:ext cx="378315" cy="358695"/>
            <a:chOff x="1942120" y="1985852"/>
            <a:chExt cx="378315" cy="358695"/>
          </a:xfrm>
        </p:grpSpPr>
        <p:sp>
          <p:nvSpPr>
            <p:cNvPr id="15915" name="Google Shape;15915;p71"/>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1"/>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1"/>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1"/>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1"/>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1"/>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1"/>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1"/>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1"/>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1"/>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1"/>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1"/>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1"/>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1"/>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1"/>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1"/>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1"/>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1"/>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1"/>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1"/>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5" name="Google Shape;15935;p71"/>
          <p:cNvGrpSpPr/>
          <p:nvPr/>
        </p:nvGrpSpPr>
        <p:grpSpPr>
          <a:xfrm>
            <a:off x="1401415" y="2429218"/>
            <a:ext cx="364282" cy="374197"/>
            <a:chOff x="1401415" y="2429218"/>
            <a:chExt cx="364282" cy="374197"/>
          </a:xfrm>
        </p:grpSpPr>
        <p:sp>
          <p:nvSpPr>
            <p:cNvPr id="15936" name="Google Shape;15936;p71"/>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1"/>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1"/>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1"/>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1"/>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1"/>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1"/>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1"/>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1"/>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1"/>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1"/>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1"/>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1"/>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1"/>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1"/>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1" name="Google Shape;15951;p71"/>
          <p:cNvGrpSpPr/>
          <p:nvPr/>
        </p:nvGrpSpPr>
        <p:grpSpPr>
          <a:xfrm>
            <a:off x="7110427" y="3365261"/>
            <a:ext cx="400401" cy="370184"/>
            <a:chOff x="7110427" y="3365261"/>
            <a:chExt cx="400401" cy="370184"/>
          </a:xfrm>
        </p:grpSpPr>
        <p:sp>
          <p:nvSpPr>
            <p:cNvPr id="15952" name="Google Shape;15952;p71"/>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1"/>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1"/>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1"/>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1"/>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1"/>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1"/>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9" name="Google Shape;15959;p71"/>
          <p:cNvGrpSpPr/>
          <p:nvPr/>
        </p:nvGrpSpPr>
        <p:grpSpPr>
          <a:xfrm>
            <a:off x="7658949" y="3363137"/>
            <a:ext cx="400375" cy="370132"/>
            <a:chOff x="7658949" y="3363137"/>
            <a:chExt cx="400375" cy="370132"/>
          </a:xfrm>
        </p:grpSpPr>
        <p:sp>
          <p:nvSpPr>
            <p:cNvPr id="15960" name="Google Shape;15960;p71"/>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1"/>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1"/>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1"/>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1"/>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5" name="Google Shape;15965;p71"/>
          <p:cNvGrpSpPr/>
          <p:nvPr/>
        </p:nvGrpSpPr>
        <p:grpSpPr>
          <a:xfrm>
            <a:off x="3304481" y="3379389"/>
            <a:ext cx="356623" cy="370105"/>
            <a:chOff x="3307156" y="3365314"/>
            <a:chExt cx="356623" cy="370105"/>
          </a:xfrm>
        </p:grpSpPr>
        <p:sp>
          <p:nvSpPr>
            <p:cNvPr id="15966" name="Google Shape;15966;p71"/>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1"/>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1"/>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1"/>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1"/>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1"/>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1"/>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1"/>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1"/>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1"/>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1"/>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1"/>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1"/>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1"/>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1"/>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1" name="Google Shape;15981;p71"/>
          <p:cNvGrpSpPr/>
          <p:nvPr/>
        </p:nvGrpSpPr>
        <p:grpSpPr>
          <a:xfrm>
            <a:off x="7422407" y="1980107"/>
            <a:ext cx="372807" cy="370079"/>
            <a:chOff x="7422407" y="1980107"/>
            <a:chExt cx="372807" cy="370079"/>
          </a:xfrm>
        </p:grpSpPr>
        <p:sp>
          <p:nvSpPr>
            <p:cNvPr id="15982" name="Google Shape;15982;p71"/>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1"/>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1"/>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1"/>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1"/>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1"/>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1"/>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1"/>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1"/>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1"/>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1"/>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1"/>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1"/>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5" name="Google Shape;15995;p71"/>
          <p:cNvGrpSpPr/>
          <p:nvPr/>
        </p:nvGrpSpPr>
        <p:grpSpPr>
          <a:xfrm>
            <a:off x="6916141" y="2906184"/>
            <a:ext cx="289737" cy="370394"/>
            <a:chOff x="6916141" y="2906184"/>
            <a:chExt cx="289737" cy="370394"/>
          </a:xfrm>
        </p:grpSpPr>
        <p:sp>
          <p:nvSpPr>
            <p:cNvPr id="15996" name="Google Shape;15996;p71"/>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1"/>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1"/>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1"/>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1"/>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1"/>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1"/>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1"/>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1"/>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1"/>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1"/>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1"/>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1"/>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1"/>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1"/>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1"/>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1"/>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1"/>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1"/>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1"/>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1"/>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7" name="Google Shape;16017;p71"/>
          <p:cNvGrpSpPr/>
          <p:nvPr/>
        </p:nvGrpSpPr>
        <p:grpSpPr>
          <a:xfrm>
            <a:off x="7970194" y="2013577"/>
            <a:ext cx="372676" cy="331731"/>
            <a:chOff x="7970194" y="2013577"/>
            <a:chExt cx="372676" cy="331731"/>
          </a:xfrm>
        </p:grpSpPr>
        <p:sp>
          <p:nvSpPr>
            <p:cNvPr id="16018" name="Google Shape;16018;p71"/>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1"/>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1"/>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1"/>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1"/>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1"/>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1"/>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1"/>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1"/>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1"/>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8" name="Google Shape;16028;p71"/>
          <p:cNvGrpSpPr/>
          <p:nvPr/>
        </p:nvGrpSpPr>
        <p:grpSpPr>
          <a:xfrm>
            <a:off x="1416733" y="1512190"/>
            <a:ext cx="332964" cy="370158"/>
            <a:chOff x="1416733" y="1512190"/>
            <a:chExt cx="332964" cy="370158"/>
          </a:xfrm>
        </p:grpSpPr>
        <p:sp>
          <p:nvSpPr>
            <p:cNvPr id="16029" name="Google Shape;16029;p71"/>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1"/>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1"/>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1"/>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1"/>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1"/>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1"/>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1"/>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1"/>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1"/>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1"/>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1"/>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1"/>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1"/>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1"/>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1"/>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1"/>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1"/>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1"/>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8" name="Google Shape;16048;p71"/>
          <p:cNvGrpSpPr/>
          <p:nvPr/>
        </p:nvGrpSpPr>
        <p:grpSpPr>
          <a:xfrm>
            <a:off x="5246366" y="2906105"/>
            <a:ext cx="342852" cy="370079"/>
            <a:chOff x="5246366" y="2906105"/>
            <a:chExt cx="342852" cy="370079"/>
          </a:xfrm>
        </p:grpSpPr>
        <p:sp>
          <p:nvSpPr>
            <p:cNvPr id="16049" name="Google Shape;16049;p71"/>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1"/>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1"/>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1"/>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1"/>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1"/>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5" name="Google Shape;16055;p71"/>
          <p:cNvGrpSpPr/>
          <p:nvPr/>
        </p:nvGrpSpPr>
        <p:grpSpPr>
          <a:xfrm>
            <a:off x="849667" y="2434883"/>
            <a:ext cx="371259" cy="366249"/>
            <a:chOff x="849667" y="2434883"/>
            <a:chExt cx="371259" cy="366249"/>
          </a:xfrm>
        </p:grpSpPr>
        <p:sp>
          <p:nvSpPr>
            <p:cNvPr id="16056" name="Google Shape;16056;p71"/>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1"/>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1"/>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1"/>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1"/>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1"/>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1"/>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1"/>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1"/>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1"/>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1"/>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1"/>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1"/>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9" name="Google Shape;16069;p71"/>
          <p:cNvGrpSpPr/>
          <p:nvPr/>
        </p:nvGrpSpPr>
        <p:grpSpPr>
          <a:xfrm>
            <a:off x="4417026" y="3365366"/>
            <a:ext cx="332728" cy="370053"/>
            <a:chOff x="4417026" y="3365366"/>
            <a:chExt cx="332728" cy="370053"/>
          </a:xfrm>
        </p:grpSpPr>
        <p:sp>
          <p:nvSpPr>
            <p:cNvPr id="16070" name="Google Shape;16070;p71"/>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1"/>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1"/>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1"/>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1"/>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1"/>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1"/>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1"/>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1"/>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1"/>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1"/>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1"/>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1"/>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1"/>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1"/>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1"/>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1"/>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1"/>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8" name="Google Shape;16088;p71"/>
          <p:cNvGrpSpPr/>
          <p:nvPr/>
        </p:nvGrpSpPr>
        <p:grpSpPr>
          <a:xfrm>
            <a:off x="2497068" y="1980186"/>
            <a:ext cx="363994" cy="370105"/>
            <a:chOff x="2497068" y="1980186"/>
            <a:chExt cx="363994" cy="370105"/>
          </a:xfrm>
        </p:grpSpPr>
        <p:sp>
          <p:nvSpPr>
            <p:cNvPr id="16089" name="Google Shape;16089;p71"/>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1"/>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1"/>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1"/>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1"/>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1"/>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1"/>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1"/>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1"/>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1"/>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1"/>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1"/>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1"/>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1"/>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1"/>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1"/>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1"/>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1"/>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1"/>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1"/>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1"/>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0" name="Google Shape;16110;p71"/>
          <p:cNvGrpSpPr/>
          <p:nvPr/>
        </p:nvGrpSpPr>
        <p:grpSpPr>
          <a:xfrm>
            <a:off x="5820278" y="2906158"/>
            <a:ext cx="294904" cy="370027"/>
            <a:chOff x="5820278" y="2906158"/>
            <a:chExt cx="294904" cy="370027"/>
          </a:xfrm>
        </p:grpSpPr>
        <p:sp>
          <p:nvSpPr>
            <p:cNvPr id="16111" name="Google Shape;16111;p71"/>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1"/>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1"/>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1"/>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1"/>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1"/>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1"/>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8" name="Google Shape;16118;p71"/>
          <p:cNvGrpSpPr/>
          <p:nvPr/>
        </p:nvGrpSpPr>
        <p:grpSpPr>
          <a:xfrm>
            <a:off x="4946819" y="3383229"/>
            <a:ext cx="370132" cy="334223"/>
            <a:chOff x="4946819" y="3383229"/>
            <a:chExt cx="370132" cy="334223"/>
          </a:xfrm>
        </p:grpSpPr>
        <p:sp>
          <p:nvSpPr>
            <p:cNvPr id="16119" name="Google Shape;16119;p71"/>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1"/>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1"/>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1"/>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1"/>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1"/>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1"/>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1"/>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1"/>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8" name="Google Shape;16128;p71"/>
          <p:cNvGrpSpPr/>
          <p:nvPr/>
        </p:nvGrpSpPr>
        <p:grpSpPr>
          <a:xfrm>
            <a:off x="3038403" y="1539234"/>
            <a:ext cx="375482" cy="316072"/>
            <a:chOff x="3038403" y="1539234"/>
            <a:chExt cx="375482" cy="316072"/>
          </a:xfrm>
        </p:grpSpPr>
        <p:sp>
          <p:nvSpPr>
            <p:cNvPr id="16129" name="Google Shape;16129;p7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0" name="Google Shape;16130;p71"/>
            <p:cNvGrpSpPr/>
            <p:nvPr/>
          </p:nvGrpSpPr>
          <p:grpSpPr>
            <a:xfrm>
              <a:off x="3038403" y="1539234"/>
              <a:ext cx="375482" cy="316072"/>
              <a:chOff x="3038403" y="1539234"/>
              <a:chExt cx="375482" cy="316072"/>
            </a:xfrm>
          </p:grpSpPr>
          <p:sp>
            <p:nvSpPr>
              <p:cNvPr id="16131" name="Google Shape;16131;p71"/>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1"/>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1"/>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1"/>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1"/>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1"/>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1"/>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1"/>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1"/>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40" name="Google Shape;16140;p71"/>
          <p:cNvGrpSpPr/>
          <p:nvPr/>
        </p:nvGrpSpPr>
        <p:grpSpPr>
          <a:xfrm>
            <a:off x="6332865" y="2906131"/>
            <a:ext cx="360846" cy="370184"/>
            <a:chOff x="6332865" y="2906131"/>
            <a:chExt cx="360846" cy="370184"/>
          </a:xfrm>
        </p:grpSpPr>
        <p:sp>
          <p:nvSpPr>
            <p:cNvPr id="16141" name="Google Shape;16141;p71"/>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1"/>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1"/>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1"/>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1"/>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1"/>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1"/>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1"/>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1"/>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1"/>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1"/>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2" name="Google Shape;16152;p71"/>
          <p:cNvGrpSpPr/>
          <p:nvPr/>
        </p:nvGrpSpPr>
        <p:grpSpPr>
          <a:xfrm>
            <a:off x="4135079" y="1518066"/>
            <a:ext cx="370132" cy="358223"/>
            <a:chOff x="4135079" y="1518066"/>
            <a:chExt cx="370132" cy="358223"/>
          </a:xfrm>
        </p:grpSpPr>
        <p:sp>
          <p:nvSpPr>
            <p:cNvPr id="16153" name="Google Shape;16153;p71"/>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1"/>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1"/>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1"/>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1"/>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1"/>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1"/>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1"/>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1"/>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1"/>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1"/>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1"/>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1"/>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1"/>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1"/>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1"/>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1"/>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1"/>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1"/>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2" name="Google Shape;16172;p71"/>
          <p:cNvGrpSpPr/>
          <p:nvPr/>
        </p:nvGrpSpPr>
        <p:grpSpPr>
          <a:xfrm>
            <a:off x="6878869" y="1980134"/>
            <a:ext cx="361240" cy="370158"/>
            <a:chOff x="6878869" y="1980134"/>
            <a:chExt cx="361240" cy="370158"/>
          </a:xfrm>
        </p:grpSpPr>
        <p:sp>
          <p:nvSpPr>
            <p:cNvPr id="16173" name="Google Shape;16173;p71"/>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1"/>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1"/>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1"/>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1"/>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1"/>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1"/>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1"/>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1"/>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1"/>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1"/>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1"/>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1"/>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6" name="Google Shape;16186;p71"/>
          <p:cNvGrpSpPr/>
          <p:nvPr/>
        </p:nvGrpSpPr>
        <p:grpSpPr>
          <a:xfrm>
            <a:off x="2493999" y="2550033"/>
            <a:ext cx="370132" cy="259467"/>
            <a:chOff x="2493999" y="2550033"/>
            <a:chExt cx="370132" cy="259467"/>
          </a:xfrm>
        </p:grpSpPr>
        <p:sp>
          <p:nvSpPr>
            <p:cNvPr id="16187" name="Google Shape;16187;p71"/>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1"/>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1"/>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1"/>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1"/>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1"/>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1"/>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1"/>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1"/>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1"/>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1"/>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1"/>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1"/>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1"/>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1"/>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1"/>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1"/>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1"/>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1"/>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6" name="Google Shape;16206;p71"/>
          <p:cNvGrpSpPr/>
          <p:nvPr/>
        </p:nvGrpSpPr>
        <p:grpSpPr>
          <a:xfrm>
            <a:off x="1699703" y="3365261"/>
            <a:ext cx="281054" cy="370158"/>
            <a:chOff x="1699703" y="3365261"/>
            <a:chExt cx="281054" cy="370158"/>
          </a:xfrm>
        </p:grpSpPr>
        <p:sp>
          <p:nvSpPr>
            <p:cNvPr id="16207" name="Google Shape;16207;p71"/>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1"/>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1"/>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1"/>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1"/>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1"/>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1"/>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1"/>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1"/>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1"/>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1"/>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1"/>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1"/>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0" name="Google Shape;16220;p71"/>
          <p:cNvGrpSpPr/>
          <p:nvPr/>
        </p:nvGrpSpPr>
        <p:grpSpPr>
          <a:xfrm>
            <a:off x="7966810" y="1519430"/>
            <a:ext cx="369974" cy="355626"/>
            <a:chOff x="7966810" y="1519430"/>
            <a:chExt cx="369974" cy="355626"/>
          </a:xfrm>
        </p:grpSpPr>
        <p:sp>
          <p:nvSpPr>
            <p:cNvPr id="16221" name="Google Shape;16221;p71"/>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1"/>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1"/>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1"/>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1"/>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1"/>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1"/>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71"/>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1"/>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1"/>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1"/>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1"/>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1"/>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1"/>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1"/>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1"/>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7" name="Google Shape;16237;p71"/>
          <p:cNvGrpSpPr/>
          <p:nvPr/>
        </p:nvGrpSpPr>
        <p:grpSpPr>
          <a:xfrm>
            <a:off x="2792628" y="3365340"/>
            <a:ext cx="290445" cy="370079"/>
            <a:chOff x="2792628" y="3365340"/>
            <a:chExt cx="290445" cy="370079"/>
          </a:xfrm>
        </p:grpSpPr>
        <p:sp>
          <p:nvSpPr>
            <p:cNvPr id="16238" name="Google Shape;16238;p71"/>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1"/>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1"/>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1"/>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1"/>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1"/>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1"/>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1"/>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1"/>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1"/>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1"/>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1"/>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1"/>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1"/>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71"/>
          <p:cNvGrpSpPr/>
          <p:nvPr/>
        </p:nvGrpSpPr>
        <p:grpSpPr>
          <a:xfrm>
            <a:off x="1389585" y="1988317"/>
            <a:ext cx="388125" cy="353790"/>
            <a:chOff x="1389585" y="1988317"/>
            <a:chExt cx="388125" cy="353790"/>
          </a:xfrm>
        </p:grpSpPr>
        <p:sp>
          <p:nvSpPr>
            <p:cNvPr id="16253" name="Google Shape;16253;p71"/>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1"/>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1"/>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1"/>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1"/>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1"/>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1"/>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1"/>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1"/>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1"/>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1"/>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1"/>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1"/>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1"/>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1"/>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1"/>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1"/>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1"/>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1"/>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1"/>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1"/>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1"/>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5" name="Google Shape;16275;p71"/>
          <p:cNvGrpSpPr/>
          <p:nvPr/>
        </p:nvGrpSpPr>
        <p:grpSpPr>
          <a:xfrm>
            <a:off x="2492924" y="1512190"/>
            <a:ext cx="370158" cy="370158"/>
            <a:chOff x="2492924" y="1512190"/>
            <a:chExt cx="370158" cy="370158"/>
          </a:xfrm>
        </p:grpSpPr>
        <p:sp>
          <p:nvSpPr>
            <p:cNvPr id="16276" name="Google Shape;16276;p71"/>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1"/>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1"/>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1"/>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1"/>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1"/>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1"/>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1"/>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1"/>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1"/>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1"/>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1"/>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1"/>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1"/>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1"/>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1"/>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1"/>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1"/>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1"/>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1"/>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1"/>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1"/>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8" name="Google Shape;16298;p71"/>
          <p:cNvGrpSpPr/>
          <p:nvPr/>
        </p:nvGrpSpPr>
        <p:grpSpPr>
          <a:xfrm>
            <a:off x="1933569" y="1512243"/>
            <a:ext cx="393975" cy="370105"/>
            <a:chOff x="1933569" y="1512243"/>
            <a:chExt cx="393975" cy="370105"/>
          </a:xfrm>
        </p:grpSpPr>
        <p:sp>
          <p:nvSpPr>
            <p:cNvPr id="16299" name="Google Shape;16299;p71"/>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1"/>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1"/>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1"/>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1"/>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1"/>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1"/>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1"/>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1"/>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1"/>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1"/>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1"/>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1"/>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1"/>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1"/>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1"/>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1"/>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1"/>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1"/>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1"/>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1"/>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1"/>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1"/>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1"/>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1"/>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1"/>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1"/>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1"/>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7" name="Google Shape;16327;p71"/>
          <p:cNvGrpSpPr/>
          <p:nvPr/>
        </p:nvGrpSpPr>
        <p:grpSpPr>
          <a:xfrm>
            <a:off x="2236106" y="3365392"/>
            <a:ext cx="306471" cy="370000"/>
            <a:chOff x="2236106" y="3365392"/>
            <a:chExt cx="306471" cy="370000"/>
          </a:xfrm>
        </p:grpSpPr>
        <p:sp>
          <p:nvSpPr>
            <p:cNvPr id="16328" name="Google Shape;16328;p71"/>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1"/>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1"/>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1"/>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1"/>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1"/>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1"/>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1"/>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1"/>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1"/>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1"/>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1"/>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1"/>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1"/>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2" name="Google Shape;16342;p71"/>
          <p:cNvGrpSpPr/>
          <p:nvPr/>
        </p:nvGrpSpPr>
        <p:grpSpPr>
          <a:xfrm>
            <a:off x="5492823" y="3385563"/>
            <a:ext cx="375325" cy="329606"/>
            <a:chOff x="5492823" y="3385563"/>
            <a:chExt cx="375325" cy="329606"/>
          </a:xfrm>
        </p:grpSpPr>
        <p:sp>
          <p:nvSpPr>
            <p:cNvPr id="16343" name="Google Shape;16343;p71"/>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1"/>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1"/>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1"/>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1"/>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1"/>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1"/>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1"/>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1"/>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1"/>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1"/>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1"/>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1"/>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1"/>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1"/>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1"/>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1"/>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1"/>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1"/>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1"/>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3" name="Google Shape;16363;p71"/>
          <p:cNvGrpSpPr/>
          <p:nvPr/>
        </p:nvGrpSpPr>
        <p:grpSpPr>
          <a:xfrm>
            <a:off x="3041787" y="2001118"/>
            <a:ext cx="370158" cy="328164"/>
            <a:chOff x="3041787" y="2001118"/>
            <a:chExt cx="370158" cy="328164"/>
          </a:xfrm>
        </p:grpSpPr>
        <p:sp>
          <p:nvSpPr>
            <p:cNvPr id="16364" name="Google Shape;16364;p71"/>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1"/>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1"/>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1"/>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1"/>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1"/>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1"/>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1"/>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1"/>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1"/>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1"/>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1"/>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1"/>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1"/>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1"/>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1"/>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1"/>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1"/>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2" name="Google Shape;16382;p71"/>
          <p:cNvGrpSpPr/>
          <p:nvPr/>
        </p:nvGrpSpPr>
        <p:grpSpPr>
          <a:xfrm>
            <a:off x="5779884" y="2039125"/>
            <a:ext cx="372309" cy="328216"/>
            <a:chOff x="5779884" y="2039125"/>
            <a:chExt cx="372309" cy="328216"/>
          </a:xfrm>
        </p:grpSpPr>
        <p:sp>
          <p:nvSpPr>
            <p:cNvPr id="16383" name="Google Shape;16383;p71"/>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1"/>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1"/>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1"/>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1"/>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1"/>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1"/>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1"/>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1"/>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71"/>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71"/>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71"/>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1"/>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99"/>
        <p:cNvGrpSpPr/>
        <p:nvPr/>
      </p:nvGrpSpPr>
      <p:grpSpPr>
        <a:xfrm>
          <a:off x="0" y="0"/>
          <a:ext cx="0" cy="0"/>
          <a:chOff x="0" y="0"/>
          <a:chExt cx="0" cy="0"/>
        </a:xfrm>
      </p:grpSpPr>
      <p:sp>
        <p:nvSpPr>
          <p:cNvPr id="16400" name="Google Shape;16400;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6401" name="Google Shape;16401;p72"/>
          <p:cNvGrpSpPr/>
          <p:nvPr/>
        </p:nvGrpSpPr>
        <p:grpSpPr>
          <a:xfrm>
            <a:off x="878066" y="1981993"/>
            <a:ext cx="354610" cy="372358"/>
            <a:chOff x="878066" y="1981993"/>
            <a:chExt cx="354610" cy="372358"/>
          </a:xfrm>
        </p:grpSpPr>
        <p:sp>
          <p:nvSpPr>
            <p:cNvPr id="16402" name="Google Shape;16402;p72"/>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2"/>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2"/>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2"/>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2"/>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2"/>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2"/>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2"/>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2"/>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2"/>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2"/>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2"/>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2"/>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2"/>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6" name="Google Shape;16416;p72"/>
          <p:cNvGrpSpPr/>
          <p:nvPr/>
        </p:nvGrpSpPr>
        <p:grpSpPr>
          <a:xfrm>
            <a:off x="1345794" y="1982386"/>
            <a:ext cx="371650" cy="371624"/>
            <a:chOff x="1345794" y="1982386"/>
            <a:chExt cx="371650" cy="371624"/>
          </a:xfrm>
        </p:grpSpPr>
        <p:sp>
          <p:nvSpPr>
            <p:cNvPr id="16417" name="Google Shape;16417;p72"/>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2"/>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2"/>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2"/>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2"/>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2"/>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2"/>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2"/>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2"/>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2"/>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2"/>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2"/>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2"/>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2"/>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72"/>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2"/>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2"/>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2"/>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2"/>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2"/>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2"/>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2"/>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2"/>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2"/>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2"/>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2"/>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2"/>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2"/>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2"/>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2"/>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2"/>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2"/>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2"/>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2"/>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2"/>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2"/>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2"/>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4" name="Google Shape;16454;p72"/>
          <p:cNvGrpSpPr/>
          <p:nvPr/>
        </p:nvGrpSpPr>
        <p:grpSpPr>
          <a:xfrm>
            <a:off x="1821465" y="1981993"/>
            <a:ext cx="372410" cy="372410"/>
            <a:chOff x="1821465" y="1981993"/>
            <a:chExt cx="372410" cy="372410"/>
          </a:xfrm>
        </p:grpSpPr>
        <p:sp>
          <p:nvSpPr>
            <p:cNvPr id="16455" name="Google Shape;16455;p72"/>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2"/>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2"/>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2"/>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2"/>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2"/>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2"/>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2"/>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2"/>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2"/>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2"/>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2"/>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2"/>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2"/>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9" name="Google Shape;16469;p72"/>
          <p:cNvGrpSpPr/>
          <p:nvPr/>
        </p:nvGrpSpPr>
        <p:grpSpPr>
          <a:xfrm>
            <a:off x="2276348" y="1981809"/>
            <a:ext cx="415901" cy="372699"/>
            <a:chOff x="2276348" y="1981809"/>
            <a:chExt cx="415901" cy="372699"/>
          </a:xfrm>
        </p:grpSpPr>
        <p:sp>
          <p:nvSpPr>
            <p:cNvPr id="16470" name="Google Shape;16470;p72"/>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2"/>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2"/>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2"/>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2"/>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2"/>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2"/>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7" name="Google Shape;16477;p72"/>
          <p:cNvGrpSpPr/>
          <p:nvPr/>
        </p:nvGrpSpPr>
        <p:grpSpPr>
          <a:xfrm>
            <a:off x="2774354" y="2009990"/>
            <a:ext cx="372017" cy="316310"/>
            <a:chOff x="2774354" y="2009990"/>
            <a:chExt cx="372017" cy="316310"/>
          </a:xfrm>
        </p:grpSpPr>
        <p:sp>
          <p:nvSpPr>
            <p:cNvPr id="16478" name="Google Shape;16478;p72"/>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2"/>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2"/>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2"/>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2"/>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2"/>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2"/>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2"/>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2"/>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2"/>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2"/>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2"/>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2"/>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2"/>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2"/>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2"/>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2"/>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2"/>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2"/>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2"/>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2"/>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2"/>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2"/>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2"/>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2"/>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2"/>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4" name="Google Shape;16504;p72"/>
          <p:cNvGrpSpPr/>
          <p:nvPr/>
        </p:nvGrpSpPr>
        <p:grpSpPr>
          <a:xfrm>
            <a:off x="3722682" y="1981993"/>
            <a:ext cx="375818" cy="372043"/>
            <a:chOff x="3722682" y="1981993"/>
            <a:chExt cx="375818" cy="372043"/>
          </a:xfrm>
        </p:grpSpPr>
        <p:sp>
          <p:nvSpPr>
            <p:cNvPr id="16505" name="Google Shape;16505;p72"/>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2"/>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2"/>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2"/>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2"/>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2"/>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2"/>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2"/>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2"/>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2"/>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2"/>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2"/>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2"/>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2"/>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2"/>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0" name="Google Shape;16520;p72"/>
          <p:cNvGrpSpPr/>
          <p:nvPr/>
        </p:nvGrpSpPr>
        <p:grpSpPr>
          <a:xfrm>
            <a:off x="4201394" y="1981809"/>
            <a:ext cx="373538" cy="372305"/>
            <a:chOff x="4201394" y="1981809"/>
            <a:chExt cx="373538" cy="372305"/>
          </a:xfrm>
        </p:grpSpPr>
        <p:sp>
          <p:nvSpPr>
            <p:cNvPr id="16521" name="Google Shape;16521;p72"/>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2"/>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2"/>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2"/>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2"/>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2"/>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2"/>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2"/>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2"/>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2"/>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2"/>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2"/>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2"/>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2"/>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2"/>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2"/>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7" name="Google Shape;16537;p72"/>
          <p:cNvGrpSpPr/>
          <p:nvPr/>
        </p:nvGrpSpPr>
        <p:grpSpPr>
          <a:xfrm>
            <a:off x="4659658" y="1500266"/>
            <a:ext cx="422743" cy="377784"/>
            <a:chOff x="4659658" y="1500266"/>
            <a:chExt cx="422743" cy="377784"/>
          </a:xfrm>
        </p:grpSpPr>
        <p:sp>
          <p:nvSpPr>
            <p:cNvPr id="16538" name="Google Shape;16538;p72"/>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72"/>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2"/>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2"/>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2"/>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2"/>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2"/>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2"/>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2"/>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2"/>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2"/>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2"/>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72"/>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2"/>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2"/>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2"/>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2"/>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5" name="Google Shape;16555;p72"/>
          <p:cNvGrpSpPr/>
          <p:nvPr/>
        </p:nvGrpSpPr>
        <p:grpSpPr>
          <a:xfrm>
            <a:off x="5211406" y="1513504"/>
            <a:ext cx="260394" cy="351202"/>
            <a:chOff x="5211406" y="1513504"/>
            <a:chExt cx="260394" cy="351202"/>
          </a:xfrm>
        </p:grpSpPr>
        <p:sp>
          <p:nvSpPr>
            <p:cNvPr id="16556" name="Google Shape;16556;p72"/>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2"/>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72"/>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2"/>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2"/>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2"/>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2"/>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2"/>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72"/>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2"/>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2"/>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2"/>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2"/>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9" name="Google Shape;16569;p72"/>
          <p:cNvGrpSpPr/>
          <p:nvPr/>
        </p:nvGrpSpPr>
        <p:grpSpPr>
          <a:xfrm>
            <a:off x="5632602" y="1513216"/>
            <a:ext cx="366722" cy="351779"/>
            <a:chOff x="5632602" y="1513216"/>
            <a:chExt cx="366722" cy="351779"/>
          </a:xfrm>
        </p:grpSpPr>
        <p:sp>
          <p:nvSpPr>
            <p:cNvPr id="16570" name="Google Shape;16570;p72"/>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2"/>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2"/>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2"/>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2"/>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2"/>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2"/>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2"/>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8" name="Google Shape;16578;p72"/>
          <p:cNvGrpSpPr/>
          <p:nvPr/>
        </p:nvGrpSpPr>
        <p:grpSpPr>
          <a:xfrm>
            <a:off x="6089372" y="1527136"/>
            <a:ext cx="401902" cy="323965"/>
            <a:chOff x="6089372" y="1527136"/>
            <a:chExt cx="401902" cy="323965"/>
          </a:xfrm>
        </p:grpSpPr>
        <p:sp>
          <p:nvSpPr>
            <p:cNvPr id="16579" name="Google Shape;16579;p72"/>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72"/>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2"/>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2"/>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2"/>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2"/>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2"/>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2"/>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2"/>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2"/>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2"/>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2"/>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2"/>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2"/>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2"/>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2"/>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2"/>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2"/>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2"/>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2"/>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2"/>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2"/>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2"/>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2"/>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2"/>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2"/>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2"/>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2"/>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2"/>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2"/>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9" name="Google Shape;16609;p72"/>
          <p:cNvGrpSpPr/>
          <p:nvPr/>
        </p:nvGrpSpPr>
        <p:grpSpPr>
          <a:xfrm>
            <a:off x="6579435" y="1527897"/>
            <a:ext cx="370103" cy="322445"/>
            <a:chOff x="6579435" y="1527897"/>
            <a:chExt cx="370103" cy="322445"/>
          </a:xfrm>
        </p:grpSpPr>
        <p:sp>
          <p:nvSpPr>
            <p:cNvPr id="16610" name="Google Shape;16610;p72"/>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2"/>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2"/>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2"/>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2"/>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2"/>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2"/>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2"/>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2"/>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2"/>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2"/>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2"/>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2"/>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2"/>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2"/>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2"/>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2"/>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2"/>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2"/>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2"/>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2"/>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1" name="Google Shape;16631;p72"/>
          <p:cNvGrpSpPr/>
          <p:nvPr/>
        </p:nvGrpSpPr>
        <p:grpSpPr>
          <a:xfrm>
            <a:off x="6988887" y="1538854"/>
            <a:ext cx="499920" cy="300136"/>
            <a:chOff x="6988887" y="1538854"/>
            <a:chExt cx="499920" cy="300136"/>
          </a:xfrm>
        </p:grpSpPr>
        <p:sp>
          <p:nvSpPr>
            <p:cNvPr id="16632" name="Google Shape;16632;p72"/>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2"/>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2"/>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2"/>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2"/>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72"/>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72"/>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2"/>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2"/>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2"/>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2"/>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2"/>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2"/>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72"/>
          <p:cNvGrpSpPr/>
          <p:nvPr/>
        </p:nvGrpSpPr>
        <p:grpSpPr>
          <a:xfrm>
            <a:off x="8050359" y="1520687"/>
            <a:ext cx="279321" cy="336837"/>
            <a:chOff x="8050359" y="1520687"/>
            <a:chExt cx="279321" cy="336837"/>
          </a:xfrm>
        </p:grpSpPr>
        <p:sp>
          <p:nvSpPr>
            <p:cNvPr id="16646" name="Google Shape;16646;p72"/>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2"/>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2"/>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2"/>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2"/>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2"/>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2"/>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72"/>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72"/>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2"/>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2"/>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2"/>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2"/>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9" name="Google Shape;16659;p72"/>
          <p:cNvGrpSpPr/>
          <p:nvPr/>
        </p:nvGrpSpPr>
        <p:grpSpPr>
          <a:xfrm>
            <a:off x="6093907" y="2461832"/>
            <a:ext cx="364441" cy="339091"/>
            <a:chOff x="6093907" y="2461832"/>
            <a:chExt cx="364441" cy="339091"/>
          </a:xfrm>
        </p:grpSpPr>
        <p:sp>
          <p:nvSpPr>
            <p:cNvPr id="16660" name="Google Shape;16660;p72"/>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2"/>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2"/>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2"/>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2"/>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72"/>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72"/>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2"/>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2"/>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2"/>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0" name="Google Shape;16670;p72"/>
          <p:cNvGrpSpPr/>
          <p:nvPr/>
        </p:nvGrpSpPr>
        <p:grpSpPr>
          <a:xfrm>
            <a:off x="4676331" y="1980866"/>
            <a:ext cx="377680" cy="377680"/>
            <a:chOff x="4676331" y="1980866"/>
            <a:chExt cx="377680" cy="377680"/>
          </a:xfrm>
        </p:grpSpPr>
        <p:sp>
          <p:nvSpPr>
            <p:cNvPr id="16671" name="Google Shape;16671;p72"/>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2"/>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2"/>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2"/>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72"/>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2"/>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2"/>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2"/>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2"/>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2"/>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2"/>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2"/>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2"/>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2"/>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2"/>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2"/>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2"/>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2"/>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2"/>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0" name="Google Shape;16690;p72"/>
          <p:cNvGrpSpPr/>
          <p:nvPr/>
        </p:nvGrpSpPr>
        <p:grpSpPr>
          <a:xfrm>
            <a:off x="7526242" y="1522968"/>
            <a:ext cx="357651" cy="332275"/>
            <a:chOff x="7526242" y="1522968"/>
            <a:chExt cx="357651" cy="332275"/>
          </a:xfrm>
        </p:grpSpPr>
        <p:sp>
          <p:nvSpPr>
            <p:cNvPr id="16691" name="Google Shape;16691;p72"/>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2"/>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2"/>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2"/>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2"/>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2"/>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2"/>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2"/>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2"/>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2"/>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2"/>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2"/>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2"/>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2"/>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2"/>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2"/>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7" name="Google Shape;16707;p72"/>
          <p:cNvGrpSpPr/>
          <p:nvPr/>
        </p:nvGrpSpPr>
        <p:grpSpPr>
          <a:xfrm>
            <a:off x="3250786" y="1982386"/>
            <a:ext cx="371650" cy="371624"/>
            <a:chOff x="3250786" y="1982386"/>
            <a:chExt cx="371650" cy="371624"/>
          </a:xfrm>
        </p:grpSpPr>
        <p:sp>
          <p:nvSpPr>
            <p:cNvPr id="16708" name="Google Shape;16708;p72"/>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2"/>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2"/>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2"/>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2"/>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2"/>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2"/>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2"/>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2"/>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2"/>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2"/>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2"/>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2"/>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72"/>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72"/>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2"/>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2"/>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2"/>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2"/>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2"/>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2"/>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2"/>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2"/>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2"/>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2"/>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2"/>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2"/>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2"/>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2"/>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2"/>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8" name="Google Shape;16738;p72"/>
          <p:cNvGrpSpPr/>
          <p:nvPr/>
        </p:nvGrpSpPr>
        <p:grpSpPr>
          <a:xfrm>
            <a:off x="1342386" y="2916322"/>
            <a:ext cx="373538" cy="331515"/>
            <a:chOff x="1342386" y="2916322"/>
            <a:chExt cx="373538" cy="331515"/>
          </a:xfrm>
        </p:grpSpPr>
        <p:sp>
          <p:nvSpPr>
            <p:cNvPr id="16739" name="Google Shape;16739;p72"/>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2"/>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2"/>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2"/>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2"/>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2"/>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2"/>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2"/>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2"/>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2"/>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2"/>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72"/>
          <p:cNvGrpSpPr/>
          <p:nvPr/>
        </p:nvGrpSpPr>
        <p:grpSpPr>
          <a:xfrm>
            <a:off x="2294122" y="2946600"/>
            <a:ext cx="373931" cy="271351"/>
            <a:chOff x="2294122" y="2946600"/>
            <a:chExt cx="373931" cy="271351"/>
          </a:xfrm>
        </p:grpSpPr>
        <p:sp>
          <p:nvSpPr>
            <p:cNvPr id="16751" name="Google Shape;16751;p72"/>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2"/>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2"/>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2"/>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2"/>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2"/>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2"/>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2"/>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2"/>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2"/>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2"/>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2"/>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2"/>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2"/>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2"/>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2"/>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2"/>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2"/>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2"/>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2"/>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2"/>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2"/>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2"/>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2"/>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2"/>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2"/>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2"/>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2"/>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2"/>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2"/>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1" name="Google Shape;16781;p72"/>
          <p:cNvGrpSpPr/>
          <p:nvPr/>
        </p:nvGrpSpPr>
        <p:grpSpPr>
          <a:xfrm>
            <a:off x="2769819" y="2907251"/>
            <a:ext cx="373905" cy="349682"/>
            <a:chOff x="2769819" y="2907251"/>
            <a:chExt cx="373905" cy="349682"/>
          </a:xfrm>
        </p:grpSpPr>
        <p:sp>
          <p:nvSpPr>
            <p:cNvPr id="16782" name="Google Shape;16782;p72"/>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2"/>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2"/>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2"/>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2"/>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2"/>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2"/>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2"/>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2"/>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2"/>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2"/>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2"/>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2"/>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2"/>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2"/>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2"/>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72"/>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9" name="Google Shape;16799;p72"/>
          <p:cNvGrpSpPr/>
          <p:nvPr/>
        </p:nvGrpSpPr>
        <p:grpSpPr>
          <a:xfrm>
            <a:off x="3246251" y="2895245"/>
            <a:ext cx="375792" cy="373800"/>
            <a:chOff x="3246251" y="2895245"/>
            <a:chExt cx="375792" cy="373800"/>
          </a:xfrm>
        </p:grpSpPr>
        <p:sp>
          <p:nvSpPr>
            <p:cNvPr id="16800" name="Google Shape;16800;p72"/>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2"/>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2"/>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2"/>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2"/>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2"/>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2"/>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2"/>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2"/>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2"/>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2"/>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2"/>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2"/>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2"/>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4" name="Google Shape;16814;p72"/>
          <p:cNvGrpSpPr/>
          <p:nvPr/>
        </p:nvGrpSpPr>
        <p:grpSpPr>
          <a:xfrm>
            <a:off x="3791182" y="2895454"/>
            <a:ext cx="234650" cy="373590"/>
            <a:chOff x="3791182" y="2895454"/>
            <a:chExt cx="234650" cy="373590"/>
          </a:xfrm>
        </p:grpSpPr>
        <p:sp>
          <p:nvSpPr>
            <p:cNvPr id="16815" name="Google Shape;16815;p72"/>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2"/>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2"/>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2"/>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72"/>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72"/>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2"/>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2"/>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2"/>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4" name="Google Shape;16824;p72"/>
          <p:cNvGrpSpPr/>
          <p:nvPr/>
        </p:nvGrpSpPr>
        <p:grpSpPr>
          <a:xfrm>
            <a:off x="7042995" y="2489463"/>
            <a:ext cx="364441" cy="256225"/>
            <a:chOff x="7042995" y="2489463"/>
            <a:chExt cx="364441" cy="256225"/>
          </a:xfrm>
        </p:grpSpPr>
        <p:sp>
          <p:nvSpPr>
            <p:cNvPr id="16825" name="Google Shape;16825;p72"/>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2"/>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2"/>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2"/>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2"/>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2"/>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2"/>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2"/>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2"/>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4" name="Google Shape;16834;p72"/>
          <p:cNvGrpSpPr/>
          <p:nvPr/>
        </p:nvGrpSpPr>
        <p:grpSpPr>
          <a:xfrm>
            <a:off x="7517172" y="2437007"/>
            <a:ext cx="364284" cy="361243"/>
            <a:chOff x="7517172" y="2437007"/>
            <a:chExt cx="364284" cy="361243"/>
          </a:xfrm>
        </p:grpSpPr>
        <p:sp>
          <p:nvSpPr>
            <p:cNvPr id="16835" name="Google Shape;16835;p72"/>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2"/>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2"/>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2"/>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2"/>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2"/>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2"/>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2"/>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2"/>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2"/>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2"/>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2"/>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2"/>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2"/>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2"/>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2"/>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2"/>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2"/>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2"/>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2"/>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2"/>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6" name="Google Shape;16856;p72"/>
          <p:cNvGrpSpPr/>
          <p:nvPr/>
        </p:nvGrpSpPr>
        <p:grpSpPr>
          <a:xfrm>
            <a:off x="8006475" y="2436954"/>
            <a:ext cx="335290" cy="361321"/>
            <a:chOff x="8006475" y="2436954"/>
            <a:chExt cx="335290" cy="361321"/>
          </a:xfrm>
        </p:grpSpPr>
        <p:sp>
          <p:nvSpPr>
            <p:cNvPr id="16857" name="Google Shape;16857;p72"/>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2"/>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2"/>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72"/>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2"/>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2"/>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2"/>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2"/>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2"/>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2"/>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2"/>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2"/>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2"/>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2"/>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2"/>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2"/>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2"/>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2"/>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2"/>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6" name="Google Shape;16876;p72"/>
          <p:cNvGrpSpPr/>
          <p:nvPr/>
        </p:nvGrpSpPr>
        <p:grpSpPr>
          <a:xfrm>
            <a:off x="5596661" y="2909139"/>
            <a:ext cx="394326" cy="349682"/>
            <a:chOff x="5596661" y="2909139"/>
            <a:chExt cx="394326" cy="349682"/>
          </a:xfrm>
        </p:grpSpPr>
        <p:sp>
          <p:nvSpPr>
            <p:cNvPr id="16877" name="Google Shape;16877;p72"/>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2"/>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2"/>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2"/>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2"/>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2"/>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2"/>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2"/>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2"/>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2"/>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2"/>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2"/>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2"/>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2"/>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2"/>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2"/>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3" name="Google Shape;16893;p72"/>
          <p:cNvGrpSpPr/>
          <p:nvPr/>
        </p:nvGrpSpPr>
        <p:grpSpPr>
          <a:xfrm>
            <a:off x="874658" y="2914408"/>
            <a:ext cx="356891" cy="335709"/>
            <a:chOff x="874658" y="2914408"/>
            <a:chExt cx="356891" cy="335709"/>
          </a:xfrm>
        </p:grpSpPr>
        <p:sp>
          <p:nvSpPr>
            <p:cNvPr id="16894" name="Google Shape;16894;p72"/>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2"/>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2"/>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2"/>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2"/>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2"/>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2"/>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2"/>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2"/>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2"/>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2"/>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2"/>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2"/>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2"/>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2"/>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72"/>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72"/>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2"/>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2"/>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2"/>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4" name="Google Shape;16914;p72"/>
          <p:cNvGrpSpPr/>
          <p:nvPr/>
        </p:nvGrpSpPr>
        <p:grpSpPr>
          <a:xfrm>
            <a:off x="4230912" y="2929193"/>
            <a:ext cx="308813" cy="306165"/>
            <a:chOff x="4230912" y="2929193"/>
            <a:chExt cx="308813" cy="306165"/>
          </a:xfrm>
        </p:grpSpPr>
        <p:sp>
          <p:nvSpPr>
            <p:cNvPr id="16915" name="Google Shape;16915;p72"/>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2"/>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2"/>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2"/>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2"/>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2"/>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2"/>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2"/>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2"/>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2"/>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2"/>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72"/>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72"/>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2"/>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2"/>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0" name="Google Shape;16930;p72"/>
          <p:cNvGrpSpPr/>
          <p:nvPr/>
        </p:nvGrpSpPr>
        <p:grpSpPr>
          <a:xfrm>
            <a:off x="4627886" y="3401089"/>
            <a:ext cx="409111" cy="267944"/>
            <a:chOff x="4627886" y="3401089"/>
            <a:chExt cx="409111" cy="267944"/>
          </a:xfrm>
        </p:grpSpPr>
        <p:sp>
          <p:nvSpPr>
            <p:cNvPr id="16931" name="Google Shape;16931;p72"/>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2"/>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2"/>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2"/>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2"/>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2"/>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2"/>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2"/>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2"/>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2"/>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2"/>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2" name="Google Shape;16942;p72"/>
          <p:cNvGrpSpPr/>
          <p:nvPr/>
        </p:nvGrpSpPr>
        <p:grpSpPr>
          <a:xfrm>
            <a:off x="4652476" y="2898915"/>
            <a:ext cx="386016" cy="384495"/>
            <a:chOff x="4652476" y="2898915"/>
            <a:chExt cx="386016" cy="384495"/>
          </a:xfrm>
        </p:grpSpPr>
        <p:sp>
          <p:nvSpPr>
            <p:cNvPr id="16943" name="Google Shape;16943;p72"/>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2"/>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2"/>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2"/>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72"/>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72"/>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2"/>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2"/>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2"/>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2" name="Google Shape;16952;p72"/>
          <p:cNvGrpSpPr/>
          <p:nvPr/>
        </p:nvGrpSpPr>
        <p:grpSpPr>
          <a:xfrm>
            <a:off x="5156931" y="2922194"/>
            <a:ext cx="324699" cy="347611"/>
            <a:chOff x="5156931" y="2922194"/>
            <a:chExt cx="324699" cy="347611"/>
          </a:xfrm>
        </p:grpSpPr>
        <p:sp>
          <p:nvSpPr>
            <p:cNvPr id="16953" name="Google Shape;16953;p72"/>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2"/>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2"/>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2"/>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2"/>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2"/>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72"/>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2"/>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2"/>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2"/>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2"/>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2"/>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2"/>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2"/>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2"/>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2"/>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9" name="Google Shape;16969;p72"/>
          <p:cNvGrpSpPr/>
          <p:nvPr/>
        </p:nvGrpSpPr>
        <p:grpSpPr>
          <a:xfrm>
            <a:off x="6086331" y="2905337"/>
            <a:ext cx="364441" cy="364834"/>
            <a:chOff x="6086331" y="2905337"/>
            <a:chExt cx="364441" cy="364834"/>
          </a:xfrm>
        </p:grpSpPr>
        <p:sp>
          <p:nvSpPr>
            <p:cNvPr id="16970" name="Google Shape;16970;p7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6" name="Google Shape;16976;p72"/>
          <p:cNvGrpSpPr/>
          <p:nvPr/>
        </p:nvGrpSpPr>
        <p:grpSpPr>
          <a:xfrm>
            <a:off x="6554059" y="2907251"/>
            <a:ext cx="377706" cy="377680"/>
            <a:chOff x="6554059" y="2907251"/>
            <a:chExt cx="377706" cy="377680"/>
          </a:xfrm>
        </p:grpSpPr>
        <p:sp>
          <p:nvSpPr>
            <p:cNvPr id="16977" name="Google Shape;16977;p72"/>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2"/>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2"/>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2"/>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2"/>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2"/>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2"/>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2"/>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2"/>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2"/>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2"/>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2"/>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2"/>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2"/>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2"/>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2"/>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2"/>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2"/>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2"/>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2"/>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2"/>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8" name="Google Shape;16998;p72"/>
          <p:cNvGrpSpPr/>
          <p:nvPr/>
        </p:nvGrpSpPr>
        <p:grpSpPr>
          <a:xfrm>
            <a:off x="7491796" y="2945446"/>
            <a:ext cx="400801" cy="317542"/>
            <a:chOff x="7491796" y="2945446"/>
            <a:chExt cx="400801" cy="317542"/>
          </a:xfrm>
        </p:grpSpPr>
        <p:sp>
          <p:nvSpPr>
            <p:cNvPr id="16999" name="Google Shape;16999;p72"/>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2"/>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2"/>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2"/>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2"/>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2"/>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2"/>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72"/>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2"/>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2"/>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2"/>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2"/>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2"/>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2"/>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2"/>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2"/>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2"/>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2"/>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2"/>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2"/>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2"/>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2"/>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1" name="Google Shape;17021;p72"/>
          <p:cNvGrpSpPr/>
          <p:nvPr/>
        </p:nvGrpSpPr>
        <p:grpSpPr>
          <a:xfrm>
            <a:off x="7045643" y="2907723"/>
            <a:ext cx="345304" cy="365857"/>
            <a:chOff x="7045643" y="2907723"/>
            <a:chExt cx="345304" cy="365857"/>
          </a:xfrm>
        </p:grpSpPr>
        <p:sp>
          <p:nvSpPr>
            <p:cNvPr id="17022" name="Google Shape;17022;p72"/>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2"/>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2"/>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2"/>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2"/>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2"/>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2"/>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2"/>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2"/>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2"/>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2"/>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2"/>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2"/>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2"/>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2"/>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2"/>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2"/>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2"/>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2"/>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1" name="Google Shape;17041;p72"/>
          <p:cNvGrpSpPr/>
          <p:nvPr/>
        </p:nvGrpSpPr>
        <p:grpSpPr>
          <a:xfrm>
            <a:off x="7992843" y="2907251"/>
            <a:ext cx="347794" cy="366328"/>
            <a:chOff x="7992843" y="2907251"/>
            <a:chExt cx="347794" cy="366328"/>
          </a:xfrm>
        </p:grpSpPr>
        <p:sp>
          <p:nvSpPr>
            <p:cNvPr id="17042" name="Google Shape;17042;p72"/>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2"/>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72"/>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2"/>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2"/>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2"/>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2"/>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2"/>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2"/>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2"/>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2"/>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2"/>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2"/>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2"/>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2"/>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72"/>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2"/>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2"/>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2"/>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2"/>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2"/>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2"/>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2"/>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2"/>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2"/>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2"/>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2"/>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2"/>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2"/>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2"/>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2"/>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2"/>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2"/>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5" name="Google Shape;17075;p72"/>
          <p:cNvGrpSpPr/>
          <p:nvPr/>
        </p:nvGrpSpPr>
        <p:grpSpPr>
          <a:xfrm>
            <a:off x="873898" y="1512377"/>
            <a:ext cx="398127" cy="353457"/>
            <a:chOff x="873898" y="1512377"/>
            <a:chExt cx="398127" cy="353457"/>
          </a:xfrm>
        </p:grpSpPr>
        <p:sp>
          <p:nvSpPr>
            <p:cNvPr id="17076" name="Google Shape;17076;p72"/>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2"/>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72"/>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2"/>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2"/>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2"/>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2"/>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2"/>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72"/>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72"/>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2"/>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2"/>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2"/>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2"/>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2"/>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2"/>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2"/>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2"/>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2"/>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5" name="Google Shape;17095;p72"/>
          <p:cNvGrpSpPr/>
          <p:nvPr/>
        </p:nvGrpSpPr>
        <p:grpSpPr>
          <a:xfrm>
            <a:off x="1424125" y="1515680"/>
            <a:ext cx="246762" cy="347139"/>
            <a:chOff x="1424125" y="1515680"/>
            <a:chExt cx="246762" cy="347139"/>
          </a:xfrm>
        </p:grpSpPr>
        <p:sp>
          <p:nvSpPr>
            <p:cNvPr id="17096" name="Google Shape;17096;p72"/>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2"/>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2"/>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2"/>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2"/>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2"/>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2"/>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72"/>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72"/>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2"/>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2"/>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2"/>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2"/>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2"/>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2"/>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72"/>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72"/>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2"/>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2"/>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2"/>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6" name="Google Shape;17116;p72"/>
          <p:cNvGrpSpPr/>
          <p:nvPr/>
        </p:nvGrpSpPr>
        <p:grpSpPr>
          <a:xfrm>
            <a:off x="2319498" y="1512744"/>
            <a:ext cx="352697" cy="352723"/>
            <a:chOff x="2319498" y="1512744"/>
            <a:chExt cx="352697" cy="352723"/>
          </a:xfrm>
        </p:grpSpPr>
        <p:sp>
          <p:nvSpPr>
            <p:cNvPr id="17117" name="Google Shape;17117;p72"/>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2"/>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2"/>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2"/>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2"/>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2"/>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2"/>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2"/>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2"/>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2"/>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2"/>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2"/>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2"/>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72"/>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72"/>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72"/>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72"/>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2"/>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2"/>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6" name="Google Shape;17136;p72"/>
          <p:cNvGrpSpPr/>
          <p:nvPr/>
        </p:nvGrpSpPr>
        <p:grpSpPr>
          <a:xfrm>
            <a:off x="4236601" y="1512666"/>
            <a:ext cx="312981" cy="352697"/>
            <a:chOff x="4236601" y="1512666"/>
            <a:chExt cx="312981" cy="352697"/>
          </a:xfrm>
        </p:grpSpPr>
        <p:sp>
          <p:nvSpPr>
            <p:cNvPr id="17137" name="Google Shape;17137;p72"/>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2"/>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2"/>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2"/>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2"/>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2"/>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2"/>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2"/>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2"/>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2"/>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2"/>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2"/>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2"/>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2"/>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1" name="Google Shape;17151;p72"/>
          <p:cNvGrpSpPr/>
          <p:nvPr/>
        </p:nvGrpSpPr>
        <p:grpSpPr>
          <a:xfrm>
            <a:off x="849675" y="3347716"/>
            <a:ext cx="346300" cy="375818"/>
            <a:chOff x="849675" y="3347716"/>
            <a:chExt cx="346300" cy="375818"/>
          </a:xfrm>
        </p:grpSpPr>
        <p:sp>
          <p:nvSpPr>
            <p:cNvPr id="17152" name="Google Shape;17152;p72"/>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2"/>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2"/>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2"/>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2"/>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2"/>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2"/>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2"/>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2"/>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2"/>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2"/>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2"/>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2"/>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2"/>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72"/>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2"/>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2"/>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9" name="Google Shape;17169;p72"/>
          <p:cNvGrpSpPr/>
          <p:nvPr/>
        </p:nvGrpSpPr>
        <p:grpSpPr>
          <a:xfrm>
            <a:off x="1324219" y="3399202"/>
            <a:ext cx="376578" cy="272846"/>
            <a:chOff x="1324219" y="3399202"/>
            <a:chExt cx="376578" cy="272846"/>
          </a:xfrm>
        </p:grpSpPr>
        <p:sp>
          <p:nvSpPr>
            <p:cNvPr id="17170" name="Google Shape;17170;p72"/>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2"/>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2"/>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2"/>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2"/>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2"/>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2"/>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2"/>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2"/>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72"/>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2"/>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2"/>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2"/>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2"/>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2"/>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2"/>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2"/>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2"/>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2"/>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2"/>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72"/>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72"/>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2"/>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2"/>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2"/>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2"/>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2"/>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2"/>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2"/>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2"/>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2"/>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2"/>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72"/>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3" name="Google Shape;17203;p72"/>
          <p:cNvGrpSpPr/>
          <p:nvPr/>
        </p:nvGrpSpPr>
        <p:grpSpPr>
          <a:xfrm>
            <a:off x="1798763" y="3395401"/>
            <a:ext cx="376185" cy="280448"/>
            <a:chOff x="1798763" y="3395401"/>
            <a:chExt cx="376185" cy="280448"/>
          </a:xfrm>
        </p:grpSpPr>
        <p:sp>
          <p:nvSpPr>
            <p:cNvPr id="17204" name="Google Shape;17204;p72"/>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72"/>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2"/>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2"/>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2"/>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2"/>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2"/>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2"/>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2"/>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2"/>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2"/>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2"/>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2"/>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2"/>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2"/>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2"/>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2"/>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2"/>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2"/>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2"/>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2"/>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2"/>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2"/>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2"/>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2"/>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2"/>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2"/>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2"/>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2"/>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2"/>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2"/>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5" name="Google Shape;17235;p72"/>
          <p:cNvGrpSpPr/>
          <p:nvPr/>
        </p:nvGrpSpPr>
        <p:grpSpPr>
          <a:xfrm>
            <a:off x="2273307" y="3378754"/>
            <a:ext cx="375818" cy="313374"/>
            <a:chOff x="2273307" y="3378754"/>
            <a:chExt cx="375818" cy="313374"/>
          </a:xfrm>
        </p:grpSpPr>
        <p:sp>
          <p:nvSpPr>
            <p:cNvPr id="17236" name="Google Shape;17236;p72"/>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2"/>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2"/>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2"/>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2"/>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2"/>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2"/>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2"/>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2"/>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2"/>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2"/>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2"/>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2"/>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2"/>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2"/>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2"/>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2"/>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2"/>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2"/>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2"/>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2"/>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2"/>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2"/>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2"/>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2"/>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2"/>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2"/>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2"/>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2"/>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2"/>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2"/>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2"/>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2"/>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2"/>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72"/>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2"/>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2"/>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2"/>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2"/>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2"/>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2"/>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2"/>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2"/>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2"/>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2"/>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2"/>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2"/>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2"/>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72"/>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72"/>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2"/>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2"/>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2"/>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2"/>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2"/>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72"/>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72"/>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2"/>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2"/>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2"/>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2"/>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72"/>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72"/>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2"/>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2"/>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2"/>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72"/>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72"/>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2"/>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2"/>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2"/>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2"/>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2"/>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2"/>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2"/>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2"/>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2"/>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2"/>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2"/>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2"/>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72"/>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2"/>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2"/>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2"/>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0" name="Google Shape;17320;p72"/>
          <p:cNvGrpSpPr/>
          <p:nvPr/>
        </p:nvGrpSpPr>
        <p:grpSpPr>
          <a:xfrm>
            <a:off x="2747484" y="3359460"/>
            <a:ext cx="377706" cy="352330"/>
            <a:chOff x="2747484" y="3359460"/>
            <a:chExt cx="377706" cy="352330"/>
          </a:xfrm>
        </p:grpSpPr>
        <p:sp>
          <p:nvSpPr>
            <p:cNvPr id="17321" name="Google Shape;17321;p72"/>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2"/>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2"/>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2"/>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2"/>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2"/>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2"/>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2"/>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2"/>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2"/>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2"/>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2"/>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2"/>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2"/>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2"/>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6" name="Google Shape;17336;p72"/>
          <p:cNvGrpSpPr/>
          <p:nvPr/>
        </p:nvGrpSpPr>
        <p:grpSpPr>
          <a:xfrm>
            <a:off x="3696205" y="3371938"/>
            <a:ext cx="375792" cy="327373"/>
            <a:chOff x="3696205" y="3371938"/>
            <a:chExt cx="375792" cy="327373"/>
          </a:xfrm>
        </p:grpSpPr>
        <p:sp>
          <p:nvSpPr>
            <p:cNvPr id="17337" name="Google Shape;17337;p72"/>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2"/>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2"/>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72"/>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2"/>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2"/>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2"/>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72"/>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72"/>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2"/>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2"/>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2"/>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2"/>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2"/>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2"/>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2"/>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2"/>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2"/>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2"/>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2"/>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2"/>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2"/>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2"/>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0" name="Google Shape;17360;p72"/>
          <p:cNvGrpSpPr/>
          <p:nvPr/>
        </p:nvGrpSpPr>
        <p:grpSpPr>
          <a:xfrm>
            <a:off x="6567324" y="2436849"/>
            <a:ext cx="366722" cy="342892"/>
            <a:chOff x="6567324" y="2436849"/>
            <a:chExt cx="366722" cy="342892"/>
          </a:xfrm>
        </p:grpSpPr>
        <p:sp>
          <p:nvSpPr>
            <p:cNvPr id="17361" name="Google Shape;17361;p72"/>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2"/>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2"/>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2"/>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2"/>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2"/>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2"/>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2"/>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2"/>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2"/>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2"/>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2"/>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72"/>
          <p:cNvGrpSpPr/>
          <p:nvPr/>
        </p:nvGrpSpPr>
        <p:grpSpPr>
          <a:xfrm>
            <a:off x="4208970" y="3361347"/>
            <a:ext cx="299349" cy="348188"/>
            <a:chOff x="4208970" y="3361347"/>
            <a:chExt cx="299349" cy="348188"/>
          </a:xfrm>
        </p:grpSpPr>
        <p:sp>
          <p:nvSpPr>
            <p:cNvPr id="17374" name="Google Shape;17374;p72"/>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2"/>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2"/>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2"/>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2"/>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2"/>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2"/>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2"/>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2"/>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2"/>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2"/>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2"/>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2"/>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2"/>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8" name="Google Shape;17388;p72"/>
          <p:cNvGrpSpPr/>
          <p:nvPr/>
        </p:nvGrpSpPr>
        <p:grpSpPr>
          <a:xfrm>
            <a:off x="2786833" y="1512351"/>
            <a:ext cx="366722" cy="353667"/>
            <a:chOff x="2786833" y="1512351"/>
            <a:chExt cx="366722" cy="353667"/>
          </a:xfrm>
        </p:grpSpPr>
        <p:sp>
          <p:nvSpPr>
            <p:cNvPr id="17389" name="Google Shape;17389;p72"/>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2"/>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2"/>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2"/>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2"/>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2"/>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2"/>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2"/>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2"/>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2"/>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2"/>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2"/>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2"/>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2"/>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2"/>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2"/>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72"/>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2"/>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2"/>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2"/>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9" name="Google Shape;17409;p72"/>
          <p:cNvGrpSpPr/>
          <p:nvPr/>
        </p:nvGrpSpPr>
        <p:grpSpPr>
          <a:xfrm>
            <a:off x="1845321" y="1512744"/>
            <a:ext cx="352723" cy="353090"/>
            <a:chOff x="1845321" y="1512744"/>
            <a:chExt cx="352723" cy="353090"/>
          </a:xfrm>
        </p:grpSpPr>
        <p:sp>
          <p:nvSpPr>
            <p:cNvPr id="17410" name="Google Shape;17410;p72"/>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2"/>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2"/>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2"/>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2"/>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2"/>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2"/>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2"/>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2"/>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2"/>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2"/>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1" name="Google Shape;17421;p72"/>
          <p:cNvGrpSpPr/>
          <p:nvPr/>
        </p:nvGrpSpPr>
        <p:grpSpPr>
          <a:xfrm>
            <a:off x="3214452" y="3340533"/>
            <a:ext cx="392465" cy="389896"/>
            <a:chOff x="3214452" y="3340533"/>
            <a:chExt cx="392465" cy="389896"/>
          </a:xfrm>
        </p:grpSpPr>
        <p:sp>
          <p:nvSpPr>
            <p:cNvPr id="17422" name="Google Shape;17422;p72"/>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2"/>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2"/>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2"/>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2"/>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2"/>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2"/>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2"/>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2"/>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2"/>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2"/>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2"/>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2"/>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2"/>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2"/>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2"/>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2"/>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2"/>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2"/>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2"/>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2"/>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2"/>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2"/>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2"/>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2"/>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7" name="Google Shape;17447;p72"/>
          <p:cNvGrpSpPr/>
          <p:nvPr/>
        </p:nvGrpSpPr>
        <p:grpSpPr>
          <a:xfrm>
            <a:off x="3327229" y="1499899"/>
            <a:ext cx="234650" cy="378440"/>
            <a:chOff x="3327229" y="1499899"/>
            <a:chExt cx="234650" cy="378440"/>
          </a:xfrm>
        </p:grpSpPr>
        <p:sp>
          <p:nvSpPr>
            <p:cNvPr id="17448" name="Google Shape;17448;p72"/>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2"/>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2"/>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2"/>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2"/>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72"/>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2"/>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72"/>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72"/>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72"/>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2"/>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2"/>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2"/>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2"/>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2"/>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2"/>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2"/>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72"/>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72"/>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72"/>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2"/>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9" name="Google Shape;17469;p72"/>
          <p:cNvGrpSpPr/>
          <p:nvPr/>
        </p:nvGrpSpPr>
        <p:grpSpPr>
          <a:xfrm>
            <a:off x="3735553" y="1530151"/>
            <a:ext cx="366722" cy="317962"/>
            <a:chOff x="3735553" y="1530151"/>
            <a:chExt cx="366722" cy="317962"/>
          </a:xfrm>
        </p:grpSpPr>
        <p:sp>
          <p:nvSpPr>
            <p:cNvPr id="17470" name="Google Shape;17470;p72"/>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2"/>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72"/>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2"/>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2"/>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2"/>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2"/>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2"/>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72"/>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72"/>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2"/>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2"/>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2" name="Google Shape;17482;p72"/>
          <p:cNvGrpSpPr/>
          <p:nvPr/>
        </p:nvGrpSpPr>
        <p:grpSpPr>
          <a:xfrm>
            <a:off x="866322" y="2469775"/>
            <a:ext cx="379226" cy="322733"/>
            <a:chOff x="866322" y="2469775"/>
            <a:chExt cx="379226" cy="322733"/>
          </a:xfrm>
        </p:grpSpPr>
        <p:sp>
          <p:nvSpPr>
            <p:cNvPr id="17483" name="Google Shape;17483;p72"/>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2"/>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72"/>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2"/>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2"/>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2"/>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2"/>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2"/>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2"/>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72"/>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2"/>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2"/>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2"/>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2"/>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2"/>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2"/>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2"/>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2"/>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2"/>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2"/>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72"/>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72"/>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2"/>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2"/>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2"/>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2"/>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9" name="Google Shape;17509;p72"/>
          <p:cNvGrpSpPr/>
          <p:nvPr/>
        </p:nvGrpSpPr>
        <p:grpSpPr>
          <a:xfrm>
            <a:off x="1328387" y="2500814"/>
            <a:ext cx="404183" cy="289151"/>
            <a:chOff x="1328387" y="2500814"/>
            <a:chExt cx="404183" cy="289151"/>
          </a:xfrm>
        </p:grpSpPr>
        <p:sp>
          <p:nvSpPr>
            <p:cNvPr id="17510" name="Google Shape;17510;p72"/>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2"/>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2"/>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2"/>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2"/>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72"/>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72"/>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2"/>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2"/>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2"/>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2"/>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2"/>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2"/>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2"/>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2"/>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2"/>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2"/>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2"/>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2"/>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2"/>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2"/>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2"/>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2"/>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2"/>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2"/>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2"/>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2"/>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2"/>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72"/>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9" name="Google Shape;17539;p72"/>
          <p:cNvGrpSpPr/>
          <p:nvPr/>
        </p:nvGrpSpPr>
        <p:grpSpPr>
          <a:xfrm>
            <a:off x="1821465" y="2495702"/>
            <a:ext cx="365988" cy="270801"/>
            <a:chOff x="1821465" y="2495702"/>
            <a:chExt cx="365988" cy="270801"/>
          </a:xfrm>
        </p:grpSpPr>
        <p:sp>
          <p:nvSpPr>
            <p:cNvPr id="17540" name="Google Shape;17540;p72"/>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2"/>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72"/>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72"/>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2"/>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2"/>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2"/>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7" name="Google Shape;17547;p72"/>
          <p:cNvGrpSpPr/>
          <p:nvPr/>
        </p:nvGrpSpPr>
        <p:grpSpPr>
          <a:xfrm>
            <a:off x="3725723" y="2455776"/>
            <a:ext cx="354977" cy="351202"/>
            <a:chOff x="3725723" y="2455776"/>
            <a:chExt cx="354977" cy="351202"/>
          </a:xfrm>
        </p:grpSpPr>
        <p:sp>
          <p:nvSpPr>
            <p:cNvPr id="17548" name="Google Shape;17548;p72"/>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2"/>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72"/>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2"/>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2"/>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2"/>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2"/>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2"/>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2"/>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2"/>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2"/>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2"/>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2"/>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1" name="Google Shape;17561;p72"/>
          <p:cNvGrpSpPr/>
          <p:nvPr/>
        </p:nvGrpSpPr>
        <p:grpSpPr>
          <a:xfrm>
            <a:off x="5226165" y="1977641"/>
            <a:ext cx="230482" cy="388847"/>
            <a:chOff x="5226165" y="1977641"/>
            <a:chExt cx="230482" cy="388847"/>
          </a:xfrm>
        </p:grpSpPr>
        <p:sp>
          <p:nvSpPr>
            <p:cNvPr id="17562" name="Google Shape;17562;p72"/>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2"/>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2"/>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2"/>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2"/>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2"/>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2"/>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2"/>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2"/>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2"/>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2"/>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2"/>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4" name="Google Shape;17574;p72"/>
          <p:cNvGrpSpPr/>
          <p:nvPr/>
        </p:nvGrpSpPr>
        <p:grpSpPr>
          <a:xfrm>
            <a:off x="5632602" y="2025510"/>
            <a:ext cx="370130" cy="287264"/>
            <a:chOff x="5632602" y="2025510"/>
            <a:chExt cx="370130" cy="287264"/>
          </a:xfrm>
        </p:grpSpPr>
        <p:sp>
          <p:nvSpPr>
            <p:cNvPr id="17575" name="Google Shape;17575;p72"/>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2"/>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2"/>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2"/>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2"/>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2"/>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2"/>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2"/>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2"/>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2"/>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2"/>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2"/>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2"/>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2"/>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2"/>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2"/>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2"/>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72"/>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3" name="Google Shape;17593;p72"/>
          <p:cNvGrpSpPr/>
          <p:nvPr/>
        </p:nvGrpSpPr>
        <p:grpSpPr>
          <a:xfrm>
            <a:off x="4212378" y="2456537"/>
            <a:ext cx="331515" cy="330021"/>
            <a:chOff x="4212378" y="2456537"/>
            <a:chExt cx="331515" cy="330021"/>
          </a:xfrm>
        </p:grpSpPr>
        <p:sp>
          <p:nvSpPr>
            <p:cNvPr id="17594" name="Google Shape;17594;p72"/>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2"/>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2"/>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2"/>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2"/>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2"/>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2"/>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2"/>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72"/>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3" name="Google Shape;17603;p72"/>
          <p:cNvGrpSpPr/>
          <p:nvPr/>
        </p:nvGrpSpPr>
        <p:grpSpPr>
          <a:xfrm>
            <a:off x="6176013" y="1977825"/>
            <a:ext cx="235411" cy="347427"/>
            <a:chOff x="6176013" y="1977825"/>
            <a:chExt cx="235411" cy="347427"/>
          </a:xfrm>
        </p:grpSpPr>
        <p:sp>
          <p:nvSpPr>
            <p:cNvPr id="17604" name="Google Shape;17604;p72"/>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2"/>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2"/>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2"/>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2"/>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2"/>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2"/>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2"/>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2"/>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2"/>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2"/>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72"/>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72"/>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2"/>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2"/>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2"/>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2"/>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1" name="Google Shape;17621;p72"/>
          <p:cNvGrpSpPr/>
          <p:nvPr/>
        </p:nvGrpSpPr>
        <p:grpSpPr>
          <a:xfrm>
            <a:off x="6652077" y="1977458"/>
            <a:ext cx="235778" cy="347794"/>
            <a:chOff x="6652077" y="1977458"/>
            <a:chExt cx="235778" cy="347794"/>
          </a:xfrm>
        </p:grpSpPr>
        <p:sp>
          <p:nvSpPr>
            <p:cNvPr id="17622" name="Google Shape;17622;p72"/>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2"/>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2"/>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2"/>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2"/>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72"/>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72"/>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2"/>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2"/>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2"/>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2"/>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2"/>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2"/>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2"/>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2"/>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2"/>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8" name="Google Shape;17638;p72"/>
          <p:cNvGrpSpPr/>
          <p:nvPr/>
        </p:nvGrpSpPr>
        <p:grpSpPr>
          <a:xfrm>
            <a:off x="7072513" y="1997512"/>
            <a:ext cx="394352" cy="308052"/>
            <a:chOff x="7072513" y="1997512"/>
            <a:chExt cx="394352" cy="308052"/>
          </a:xfrm>
        </p:grpSpPr>
        <p:sp>
          <p:nvSpPr>
            <p:cNvPr id="17639" name="Google Shape;17639;p72"/>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72"/>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2"/>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2"/>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2"/>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2"/>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2"/>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2"/>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2"/>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2"/>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2"/>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0" name="Google Shape;17650;p72"/>
          <p:cNvGrpSpPr/>
          <p:nvPr/>
        </p:nvGrpSpPr>
        <p:grpSpPr>
          <a:xfrm>
            <a:off x="7576208" y="1977825"/>
            <a:ext cx="292533" cy="347454"/>
            <a:chOff x="7576208" y="1977825"/>
            <a:chExt cx="292533" cy="347454"/>
          </a:xfrm>
        </p:grpSpPr>
        <p:sp>
          <p:nvSpPr>
            <p:cNvPr id="17651" name="Google Shape;17651;p72"/>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2"/>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2"/>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72"/>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2"/>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2"/>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2"/>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72"/>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72"/>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2"/>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72"/>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72"/>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2"/>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4" name="Google Shape;17664;p72"/>
          <p:cNvGrpSpPr/>
          <p:nvPr/>
        </p:nvGrpSpPr>
        <p:grpSpPr>
          <a:xfrm>
            <a:off x="8023882" y="1977458"/>
            <a:ext cx="320557" cy="347794"/>
            <a:chOff x="8023882" y="1977458"/>
            <a:chExt cx="320557" cy="347794"/>
          </a:xfrm>
        </p:grpSpPr>
        <p:sp>
          <p:nvSpPr>
            <p:cNvPr id="17665" name="Google Shape;17665;p72"/>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2"/>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2"/>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2"/>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2"/>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2"/>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2"/>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72"/>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72"/>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72"/>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2"/>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2"/>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2"/>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2"/>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72"/>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72"/>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2"/>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2"/>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2"/>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2"/>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72"/>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72"/>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72"/>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2"/>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72"/>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72"/>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2"/>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72"/>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72"/>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2"/>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72"/>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72"/>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72"/>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72"/>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72"/>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2"/>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72"/>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72"/>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72"/>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72"/>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5" name="Google Shape;17705;p72"/>
          <p:cNvGrpSpPr/>
          <p:nvPr/>
        </p:nvGrpSpPr>
        <p:grpSpPr>
          <a:xfrm>
            <a:off x="5627674" y="2444819"/>
            <a:ext cx="345147" cy="342630"/>
            <a:chOff x="5627674" y="2444819"/>
            <a:chExt cx="345147" cy="342630"/>
          </a:xfrm>
        </p:grpSpPr>
        <p:sp>
          <p:nvSpPr>
            <p:cNvPr id="17706" name="Google Shape;17706;p72"/>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72"/>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72"/>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72"/>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72"/>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1" name="Google Shape;17711;p72"/>
          <p:cNvGrpSpPr/>
          <p:nvPr/>
        </p:nvGrpSpPr>
        <p:grpSpPr>
          <a:xfrm>
            <a:off x="4653996" y="2440257"/>
            <a:ext cx="396607" cy="348555"/>
            <a:chOff x="4653996" y="2440257"/>
            <a:chExt cx="396607" cy="348555"/>
          </a:xfrm>
        </p:grpSpPr>
        <p:sp>
          <p:nvSpPr>
            <p:cNvPr id="17712" name="Google Shape;17712;p72"/>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72"/>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72"/>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2"/>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2"/>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2"/>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2"/>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2"/>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72"/>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2"/>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2"/>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2"/>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2"/>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72"/>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72"/>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72"/>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72"/>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72"/>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0" name="Google Shape;17730;p72"/>
          <p:cNvGrpSpPr/>
          <p:nvPr/>
        </p:nvGrpSpPr>
        <p:grpSpPr>
          <a:xfrm>
            <a:off x="1854391" y="2895140"/>
            <a:ext cx="301630" cy="374272"/>
            <a:chOff x="1854391" y="2895140"/>
            <a:chExt cx="301630" cy="374272"/>
          </a:xfrm>
        </p:grpSpPr>
        <p:sp>
          <p:nvSpPr>
            <p:cNvPr id="17731" name="Google Shape;17731;p72"/>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72"/>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72"/>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72"/>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72"/>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72"/>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72"/>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72"/>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72"/>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2"/>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72"/>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72"/>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72"/>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2"/>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2"/>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2"/>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72"/>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2"/>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2"/>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72"/>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72"/>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2"/>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2"/>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2"/>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2"/>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2"/>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2"/>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72"/>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72"/>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72"/>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2"/>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2"/>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2"/>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2"/>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2"/>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72"/>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72"/>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2"/>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72"/>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2"/>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2"/>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2"/>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2"/>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72"/>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72"/>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72"/>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2"/>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2"/>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2"/>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0" name="Google Shape;17780;p72"/>
          <p:cNvGrpSpPr/>
          <p:nvPr/>
        </p:nvGrpSpPr>
        <p:grpSpPr>
          <a:xfrm>
            <a:off x="5172817" y="2438370"/>
            <a:ext cx="289518" cy="357651"/>
            <a:chOff x="5172817" y="2438370"/>
            <a:chExt cx="289518" cy="357651"/>
          </a:xfrm>
        </p:grpSpPr>
        <p:sp>
          <p:nvSpPr>
            <p:cNvPr id="17781" name="Google Shape;17781;p72"/>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72"/>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72"/>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72"/>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72"/>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72"/>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72"/>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72"/>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72"/>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72"/>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2"/>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2" name="Google Shape;17792;p72"/>
          <p:cNvGrpSpPr/>
          <p:nvPr/>
        </p:nvGrpSpPr>
        <p:grpSpPr>
          <a:xfrm>
            <a:off x="3234506" y="2484534"/>
            <a:ext cx="388297" cy="293320"/>
            <a:chOff x="3234506" y="2484534"/>
            <a:chExt cx="388297" cy="293320"/>
          </a:xfrm>
        </p:grpSpPr>
        <p:sp>
          <p:nvSpPr>
            <p:cNvPr id="17793" name="Google Shape;17793;p72"/>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72"/>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2"/>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2"/>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2"/>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2"/>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2"/>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72"/>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72"/>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72"/>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72"/>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72"/>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72"/>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72"/>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72"/>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72"/>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9" name="Google Shape;17809;p72"/>
          <p:cNvGrpSpPr/>
          <p:nvPr/>
        </p:nvGrpSpPr>
        <p:grpSpPr>
          <a:xfrm>
            <a:off x="6065149" y="3367036"/>
            <a:ext cx="362553" cy="356498"/>
            <a:chOff x="6065149" y="3367036"/>
            <a:chExt cx="362553" cy="356498"/>
          </a:xfrm>
        </p:grpSpPr>
        <p:sp>
          <p:nvSpPr>
            <p:cNvPr id="17810" name="Google Shape;17810;p72"/>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72"/>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72"/>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2"/>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2"/>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5" name="Google Shape;17815;p72"/>
          <p:cNvGrpSpPr/>
          <p:nvPr/>
        </p:nvGrpSpPr>
        <p:grpSpPr>
          <a:xfrm>
            <a:off x="2866317" y="3817357"/>
            <a:ext cx="362920" cy="356865"/>
            <a:chOff x="2866317" y="3817357"/>
            <a:chExt cx="362920" cy="356865"/>
          </a:xfrm>
        </p:grpSpPr>
        <p:sp>
          <p:nvSpPr>
            <p:cNvPr id="17816" name="Google Shape;17816;p72"/>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2"/>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2"/>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9" name="Google Shape;17819;p72"/>
          <p:cNvGrpSpPr/>
          <p:nvPr/>
        </p:nvGrpSpPr>
        <p:grpSpPr>
          <a:xfrm>
            <a:off x="6540821" y="3367036"/>
            <a:ext cx="362553" cy="356498"/>
            <a:chOff x="6540821" y="3367036"/>
            <a:chExt cx="362553" cy="356498"/>
          </a:xfrm>
        </p:grpSpPr>
        <p:sp>
          <p:nvSpPr>
            <p:cNvPr id="17820" name="Google Shape;17820;p72"/>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72"/>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72"/>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72"/>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2"/>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72"/>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72"/>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7" name="Google Shape;17827;p72"/>
          <p:cNvGrpSpPr/>
          <p:nvPr/>
        </p:nvGrpSpPr>
        <p:grpSpPr>
          <a:xfrm>
            <a:off x="2302458" y="2474704"/>
            <a:ext cx="354479" cy="312561"/>
            <a:chOff x="2302458" y="2474704"/>
            <a:chExt cx="354479" cy="312561"/>
          </a:xfrm>
        </p:grpSpPr>
        <p:sp>
          <p:nvSpPr>
            <p:cNvPr id="17828" name="Google Shape;17828;p72"/>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72"/>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72"/>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72"/>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72"/>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72"/>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72"/>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72"/>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72"/>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72"/>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2"/>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72"/>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0" name="Google Shape;17840;p72"/>
          <p:cNvGrpSpPr/>
          <p:nvPr/>
        </p:nvGrpSpPr>
        <p:grpSpPr>
          <a:xfrm>
            <a:off x="2831110" y="2442538"/>
            <a:ext cx="246002" cy="348922"/>
            <a:chOff x="2831110" y="2442538"/>
            <a:chExt cx="246002" cy="348922"/>
          </a:xfrm>
        </p:grpSpPr>
        <p:sp>
          <p:nvSpPr>
            <p:cNvPr id="17841" name="Google Shape;17841;p72"/>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72"/>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72"/>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72"/>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72"/>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72"/>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72"/>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72"/>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72"/>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72"/>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72"/>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72"/>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72"/>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72"/>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5" name="Google Shape;17855;p72"/>
          <p:cNvGrpSpPr/>
          <p:nvPr/>
        </p:nvGrpSpPr>
        <p:grpSpPr>
          <a:xfrm>
            <a:off x="3314750" y="3817357"/>
            <a:ext cx="362920" cy="356865"/>
            <a:chOff x="3314750" y="3817357"/>
            <a:chExt cx="362920" cy="356865"/>
          </a:xfrm>
        </p:grpSpPr>
        <p:sp>
          <p:nvSpPr>
            <p:cNvPr id="17856" name="Google Shape;17856;p72"/>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72"/>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72"/>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72"/>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72"/>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1" name="Google Shape;17861;p72"/>
          <p:cNvGrpSpPr/>
          <p:nvPr/>
        </p:nvGrpSpPr>
        <p:grpSpPr>
          <a:xfrm>
            <a:off x="7016492" y="3367036"/>
            <a:ext cx="362947" cy="356498"/>
            <a:chOff x="7016492" y="3367036"/>
            <a:chExt cx="362947" cy="356498"/>
          </a:xfrm>
        </p:grpSpPr>
        <p:sp>
          <p:nvSpPr>
            <p:cNvPr id="17862" name="Google Shape;17862;p72"/>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72"/>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72"/>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72"/>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72"/>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72"/>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8" name="Google Shape;17868;p72"/>
          <p:cNvGrpSpPr/>
          <p:nvPr/>
        </p:nvGrpSpPr>
        <p:grpSpPr>
          <a:xfrm>
            <a:off x="3763184" y="3817357"/>
            <a:ext cx="363314" cy="356576"/>
            <a:chOff x="3763184" y="3817357"/>
            <a:chExt cx="363314" cy="356576"/>
          </a:xfrm>
        </p:grpSpPr>
        <p:sp>
          <p:nvSpPr>
            <p:cNvPr id="17869" name="Google Shape;17869;p72"/>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72"/>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72"/>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72"/>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72"/>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4" name="Google Shape;17874;p72"/>
          <p:cNvGrpSpPr/>
          <p:nvPr/>
        </p:nvGrpSpPr>
        <p:grpSpPr>
          <a:xfrm>
            <a:off x="5108852" y="3817357"/>
            <a:ext cx="362947" cy="356576"/>
            <a:chOff x="5108852" y="3817357"/>
            <a:chExt cx="362947" cy="356576"/>
          </a:xfrm>
        </p:grpSpPr>
        <p:sp>
          <p:nvSpPr>
            <p:cNvPr id="17875" name="Google Shape;17875;p72"/>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72"/>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2"/>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2"/>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9" name="Google Shape;17879;p72"/>
          <p:cNvGrpSpPr/>
          <p:nvPr/>
        </p:nvGrpSpPr>
        <p:grpSpPr>
          <a:xfrm>
            <a:off x="6005720" y="3817357"/>
            <a:ext cx="362947" cy="356576"/>
            <a:chOff x="6005720" y="3817357"/>
            <a:chExt cx="362947" cy="356576"/>
          </a:xfrm>
        </p:grpSpPr>
        <p:sp>
          <p:nvSpPr>
            <p:cNvPr id="17880" name="Google Shape;17880;p72"/>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72"/>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72"/>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72"/>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4" name="Google Shape;17884;p72"/>
          <p:cNvGrpSpPr/>
          <p:nvPr/>
        </p:nvGrpSpPr>
        <p:grpSpPr>
          <a:xfrm>
            <a:off x="5589452" y="3367036"/>
            <a:ext cx="362580" cy="356498"/>
            <a:chOff x="5589452" y="3367036"/>
            <a:chExt cx="362580" cy="356498"/>
          </a:xfrm>
        </p:grpSpPr>
        <p:sp>
          <p:nvSpPr>
            <p:cNvPr id="17885" name="Google Shape;17885;p72"/>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72"/>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72"/>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8" name="Google Shape;17888;p72"/>
          <p:cNvGrpSpPr/>
          <p:nvPr/>
        </p:nvGrpSpPr>
        <p:grpSpPr>
          <a:xfrm>
            <a:off x="4211985" y="3817357"/>
            <a:ext cx="362947" cy="356576"/>
            <a:chOff x="4211985" y="3817357"/>
            <a:chExt cx="362947" cy="356576"/>
          </a:xfrm>
        </p:grpSpPr>
        <p:sp>
          <p:nvSpPr>
            <p:cNvPr id="17889" name="Google Shape;17889;p72"/>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72"/>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72"/>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2" name="Google Shape;17892;p72"/>
          <p:cNvGrpSpPr/>
          <p:nvPr/>
        </p:nvGrpSpPr>
        <p:grpSpPr>
          <a:xfrm>
            <a:off x="4660419" y="3817357"/>
            <a:ext cx="362947" cy="356576"/>
            <a:chOff x="4660419" y="3817357"/>
            <a:chExt cx="362947" cy="356576"/>
          </a:xfrm>
        </p:grpSpPr>
        <p:sp>
          <p:nvSpPr>
            <p:cNvPr id="17893" name="Google Shape;17893;p72"/>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72"/>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72"/>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72"/>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72"/>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8" name="Google Shape;17898;p72"/>
          <p:cNvGrpSpPr/>
          <p:nvPr/>
        </p:nvGrpSpPr>
        <p:grpSpPr>
          <a:xfrm>
            <a:off x="5557286" y="3817357"/>
            <a:ext cx="362947" cy="356576"/>
            <a:chOff x="5557286" y="3817357"/>
            <a:chExt cx="362947" cy="356576"/>
          </a:xfrm>
        </p:grpSpPr>
        <p:sp>
          <p:nvSpPr>
            <p:cNvPr id="17899" name="Google Shape;17899;p72"/>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72"/>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72"/>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72"/>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3" name="Google Shape;17903;p72"/>
          <p:cNvGrpSpPr/>
          <p:nvPr/>
        </p:nvGrpSpPr>
        <p:grpSpPr>
          <a:xfrm>
            <a:off x="7488021" y="3362475"/>
            <a:ext cx="372017" cy="365621"/>
            <a:chOff x="7488021" y="3362475"/>
            <a:chExt cx="372017" cy="365621"/>
          </a:xfrm>
        </p:grpSpPr>
        <p:sp>
          <p:nvSpPr>
            <p:cNvPr id="17904" name="Google Shape;17904;p72"/>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2"/>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72"/>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72"/>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72"/>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2"/>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2"/>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2"/>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72"/>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72"/>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4" name="Google Shape;17914;p72"/>
          <p:cNvGrpSpPr/>
          <p:nvPr/>
        </p:nvGrpSpPr>
        <p:grpSpPr>
          <a:xfrm>
            <a:off x="5113781" y="3367036"/>
            <a:ext cx="362553" cy="356498"/>
            <a:chOff x="5113781" y="3367036"/>
            <a:chExt cx="362553" cy="356498"/>
          </a:xfrm>
        </p:grpSpPr>
        <p:sp>
          <p:nvSpPr>
            <p:cNvPr id="17915" name="Google Shape;17915;p72"/>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72"/>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17" name="Google Shape;17917;p72"/>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18" name="Google Shape;17918;p72"/>
          <p:cNvGrpSpPr/>
          <p:nvPr/>
        </p:nvGrpSpPr>
        <p:grpSpPr>
          <a:xfrm>
            <a:off x="7968621" y="3365489"/>
            <a:ext cx="375818" cy="357651"/>
            <a:chOff x="7968621" y="3365489"/>
            <a:chExt cx="375818" cy="357651"/>
          </a:xfrm>
        </p:grpSpPr>
        <p:sp>
          <p:nvSpPr>
            <p:cNvPr id="17919" name="Google Shape;17919;p72"/>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2"/>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2"/>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2"/>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72"/>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72"/>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72"/>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72"/>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72"/>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2"/>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2"/>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2"/>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934"/>
        <p:cNvGrpSpPr/>
        <p:nvPr/>
      </p:nvGrpSpPr>
      <p:grpSpPr>
        <a:xfrm>
          <a:off x="0" y="0"/>
          <a:ext cx="0" cy="0"/>
          <a:chOff x="0" y="0"/>
          <a:chExt cx="0" cy="0"/>
        </a:xfrm>
      </p:grpSpPr>
      <p:pic>
        <p:nvPicPr>
          <p:cNvPr id="17935" name="Google Shape;17935;p7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29"/>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CONTENTS OF THIS TEMPLATE</a:t>
            </a:r>
            <a:endParaRPr sz="3800"/>
          </a:p>
        </p:txBody>
      </p:sp>
      <p:sp>
        <p:nvSpPr>
          <p:cNvPr id="333" name="Google Shape;333;p29"/>
          <p:cNvSpPr txBox="1">
            <a:spLocks noGrp="1"/>
          </p:cNvSpPr>
          <p:nvPr>
            <p:ph type="body" idx="1"/>
          </p:nvPr>
        </p:nvSpPr>
        <p:spPr>
          <a:xfrm>
            <a:off x="720000" y="1023725"/>
            <a:ext cx="7704000" cy="357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Here’s what you’ll find in this</a:t>
            </a:r>
            <a:r>
              <a:rPr lang="en" b="1" dirty="0"/>
              <a:t> </a:t>
            </a:r>
            <a:r>
              <a:rPr lang="en" b="1" dirty="0">
                <a:uFill>
                  <a:noFill/>
                </a:uFill>
                <a:hlinkClick r:id="rId3"/>
              </a:rPr>
              <a:t>Slidesgo</a:t>
            </a:r>
            <a:r>
              <a:rPr lang="en" b="1" dirty="0"/>
              <a:t> </a:t>
            </a:r>
            <a:r>
              <a:rPr lang="en" dirty="0"/>
              <a:t>template: </a:t>
            </a:r>
            <a:endParaRPr dirty="0"/>
          </a:p>
          <a:p>
            <a:pPr marL="457200" lvl="0" indent="-298450" algn="l" rtl="0">
              <a:spcBef>
                <a:spcPts val="1600"/>
              </a:spcBef>
              <a:spcAft>
                <a:spcPts val="0"/>
              </a:spcAft>
              <a:buClr>
                <a:srgbClr val="432918"/>
              </a:buClr>
              <a:buSzPts val="1100"/>
              <a:buAutoNum type="arabicPeriod"/>
            </a:pPr>
            <a:r>
              <a:rPr lang="en" dirty="0"/>
              <a:t>A slide structure based on a company profile presentation, which you can easily adapt to your needs. For more info on how to edit the template, please visit </a:t>
            </a:r>
            <a:r>
              <a:rPr lang="en" b="1" dirty="0">
                <a:uFill>
                  <a:noFill/>
                </a:uFill>
                <a:hlinkClick r:id="rId4"/>
              </a:rPr>
              <a:t>Slidesgo School</a:t>
            </a:r>
            <a:r>
              <a:rPr lang="en" dirty="0"/>
              <a:t> or read our </a:t>
            </a:r>
            <a:r>
              <a:rPr lang="en" b="1" dirty="0">
                <a:uFill>
                  <a:noFill/>
                </a:uFill>
                <a:hlinkClick r:id="rId5"/>
              </a:rPr>
              <a:t>FAQs</a:t>
            </a:r>
            <a:r>
              <a:rPr lang="en" dirty="0"/>
              <a:t>.</a:t>
            </a:r>
            <a:endParaRPr dirty="0"/>
          </a:p>
          <a:p>
            <a:pPr marL="457200" lvl="0" indent="-298450" algn="l" rtl="0">
              <a:spcBef>
                <a:spcPts val="0"/>
              </a:spcBef>
              <a:spcAft>
                <a:spcPts val="0"/>
              </a:spcAft>
              <a:buClr>
                <a:srgbClr val="432918"/>
              </a:buClr>
              <a:buSzPts val="1100"/>
              <a:buAutoNum type="arabicPeriod"/>
            </a:pPr>
            <a:r>
              <a:rPr lang="en" dirty="0"/>
              <a:t>An assortment of illustrations that are suitable for use in the presentation can be found in the</a:t>
            </a:r>
            <a:r>
              <a:rPr lang="en" b="1" dirty="0"/>
              <a:t> </a:t>
            </a:r>
            <a:r>
              <a:rPr lang="en" b="1" dirty="0">
                <a:uFill>
                  <a:noFill/>
                </a:uFill>
                <a:hlinkClick r:id="rId6" action="ppaction://hlinksldjump"/>
              </a:rPr>
              <a:t>alternative resources</a:t>
            </a:r>
            <a:r>
              <a:rPr lang="en" b="1" dirty="0"/>
              <a:t> </a:t>
            </a:r>
            <a:r>
              <a:rPr lang="en" dirty="0"/>
              <a:t>slide.</a:t>
            </a:r>
            <a:endParaRPr dirty="0"/>
          </a:p>
          <a:p>
            <a:pPr marL="457200" lvl="0" indent="-298450" algn="l" rtl="0">
              <a:spcBef>
                <a:spcPts val="0"/>
              </a:spcBef>
              <a:spcAft>
                <a:spcPts val="0"/>
              </a:spcAft>
              <a:buClr>
                <a:srgbClr val="432918"/>
              </a:buClr>
              <a:buSzPts val="1100"/>
              <a:buAutoNum type="arabicPeriod"/>
            </a:pPr>
            <a:r>
              <a:rPr lang="en" dirty="0"/>
              <a:t>A </a:t>
            </a:r>
            <a:r>
              <a:rPr lang="en" b="1" dirty="0">
                <a:uFill>
                  <a:noFill/>
                </a:uFill>
                <a:hlinkClick r:id="rId7" action="ppaction://hlinksldjump"/>
              </a:rPr>
              <a:t>thanks</a:t>
            </a:r>
            <a:r>
              <a:rPr lang="en" dirty="0">
                <a:uFill>
                  <a:noFill/>
                </a:uFill>
                <a:hlinkClick r:id="rId7" action="ppaction://hlinksldjump"/>
              </a:rPr>
              <a:t> </a:t>
            </a:r>
            <a:r>
              <a:rPr lang="en" dirty="0"/>
              <a:t>slide, which you must keep so that proper credits for our design are given.</a:t>
            </a:r>
            <a:endParaRPr dirty="0"/>
          </a:p>
          <a:p>
            <a:pPr marL="457200" lvl="0" indent="-298450" algn="l" rtl="0">
              <a:spcBef>
                <a:spcPts val="0"/>
              </a:spcBef>
              <a:spcAft>
                <a:spcPts val="0"/>
              </a:spcAft>
              <a:buClr>
                <a:srgbClr val="432918"/>
              </a:buClr>
              <a:buSzPts val="1100"/>
              <a:buAutoNum type="arabicPeriod"/>
            </a:pPr>
            <a:r>
              <a:rPr lang="en" dirty="0"/>
              <a:t>A </a:t>
            </a:r>
            <a:r>
              <a:rPr lang="en" b="1" dirty="0">
                <a:uFill>
                  <a:noFill/>
                </a:uFill>
                <a:hlinkClick r:id="rId8" action="ppaction://hlinksldjump"/>
              </a:rPr>
              <a:t>resources</a:t>
            </a:r>
            <a:r>
              <a:rPr lang="en" dirty="0">
                <a:uFill>
                  <a:noFill/>
                </a:uFill>
                <a:hlinkClick r:id="rId8" action="ppaction://hlinksldjump"/>
              </a:rPr>
              <a:t> </a:t>
            </a:r>
            <a:r>
              <a:rPr lang="en" dirty="0"/>
              <a:t>slide, where you’ll find links to all the elements used in the template.</a:t>
            </a:r>
            <a:endParaRPr dirty="0"/>
          </a:p>
          <a:p>
            <a:pPr marL="457200" lvl="0" indent="-298450" algn="l" rtl="0">
              <a:spcBef>
                <a:spcPts val="0"/>
              </a:spcBef>
              <a:spcAft>
                <a:spcPts val="0"/>
              </a:spcAft>
              <a:buClr>
                <a:srgbClr val="432918"/>
              </a:buClr>
              <a:buSzPts val="1100"/>
              <a:buFont typeface="Maitree"/>
              <a:buAutoNum type="arabicPeriod"/>
            </a:pPr>
            <a:r>
              <a:rPr lang="en" b="1" dirty="0">
                <a:uFill>
                  <a:noFill/>
                </a:uFill>
                <a:hlinkClick r:id="rId9" action="ppaction://hlinksldjump"/>
              </a:rPr>
              <a:t>Instructions for use</a:t>
            </a:r>
            <a:r>
              <a:rPr lang="en" dirty="0"/>
              <a:t>.</a:t>
            </a:r>
            <a:endParaRPr dirty="0"/>
          </a:p>
          <a:p>
            <a:pPr marL="457200" lvl="0" indent="-298450" algn="l" rtl="0">
              <a:spcBef>
                <a:spcPts val="0"/>
              </a:spcBef>
              <a:spcAft>
                <a:spcPts val="0"/>
              </a:spcAft>
              <a:buClr>
                <a:srgbClr val="432918"/>
              </a:buClr>
              <a:buSzPts val="1100"/>
              <a:buFont typeface="Maitree"/>
              <a:buAutoNum type="arabicPeriod"/>
            </a:pPr>
            <a:r>
              <a:rPr lang="en" dirty="0"/>
              <a:t>Final slides with: </a:t>
            </a:r>
            <a:endParaRPr dirty="0"/>
          </a:p>
          <a:p>
            <a:pPr marL="914400" lvl="0" indent="-298450" algn="l" rtl="0">
              <a:spcBef>
                <a:spcPts val="0"/>
              </a:spcBef>
              <a:spcAft>
                <a:spcPts val="0"/>
              </a:spcAft>
              <a:buSzPts val="1100"/>
              <a:buAutoNum type="arabicPeriod"/>
            </a:pPr>
            <a:r>
              <a:rPr lang="en" dirty="0"/>
              <a:t>The</a:t>
            </a:r>
            <a:r>
              <a:rPr lang="en" dirty="0">
                <a:uFill>
                  <a:noFill/>
                </a:uFill>
                <a:hlinkClick r:id="rId10" action="ppaction://hlinksldjump"/>
              </a:rPr>
              <a:t> </a:t>
            </a:r>
            <a:r>
              <a:rPr lang="en" b="1" dirty="0">
                <a:uFill>
                  <a:noFill/>
                </a:uFill>
                <a:hlinkClick r:id="rId10" action="ppaction://hlinksldjump"/>
              </a:rPr>
              <a:t>fonts and colors</a:t>
            </a:r>
            <a:r>
              <a:rPr lang="en" dirty="0"/>
              <a:t> used in the template.</a:t>
            </a:r>
            <a:endParaRPr dirty="0"/>
          </a:p>
          <a:p>
            <a:pPr marL="914400" lvl="0" indent="-298450" algn="l" rtl="0">
              <a:spcBef>
                <a:spcPts val="0"/>
              </a:spcBef>
              <a:spcAft>
                <a:spcPts val="0"/>
              </a:spcAft>
              <a:buSzPts val="1100"/>
              <a:buAutoNum type="arabicPeriod"/>
            </a:pPr>
            <a:r>
              <a:rPr lang="en" dirty="0"/>
              <a:t>More </a:t>
            </a:r>
            <a:r>
              <a:rPr lang="en" b="1" dirty="0">
                <a:uFill>
                  <a:noFill/>
                </a:uFill>
                <a:hlinkClick r:id="rId11" action="ppaction://hlinksldjump"/>
              </a:rPr>
              <a:t>infographic resources</a:t>
            </a:r>
            <a:r>
              <a:rPr lang="en" dirty="0"/>
              <a:t>, whose size and color can be edited. </a:t>
            </a:r>
            <a:endParaRPr dirty="0"/>
          </a:p>
          <a:p>
            <a:pPr marL="914400" lvl="0" indent="-298450" algn="l" rtl="0">
              <a:spcBef>
                <a:spcPts val="0"/>
              </a:spcBef>
              <a:spcAft>
                <a:spcPts val="0"/>
              </a:spcAft>
              <a:buSzPts val="1100"/>
              <a:buAutoNum type="arabicPeriod"/>
            </a:pPr>
            <a:r>
              <a:rPr lang="en" dirty="0"/>
              <a:t>Sets of </a:t>
            </a:r>
            <a:r>
              <a:rPr lang="en" b="1" dirty="0">
                <a:uFill>
                  <a:noFill/>
                </a:uFill>
                <a:hlinkClick r:id="rId12" action="ppaction://hlinksldjump"/>
              </a:rPr>
              <a:t>customizable icons</a:t>
            </a:r>
            <a:r>
              <a:rPr lang="en" dirty="0"/>
              <a:t> of the following themes: general, business, avatar, creative process, education, help &amp; support, medical, nature, performing arts, SEO &amp; marketing, and teamwork.</a:t>
            </a:r>
            <a:endParaRPr dirty="0"/>
          </a:p>
          <a:p>
            <a:pPr marL="0" lvl="0" indent="0" algn="l" rtl="0">
              <a:lnSpc>
                <a:spcPct val="100000"/>
              </a:lnSpc>
              <a:spcBef>
                <a:spcPts val="1600"/>
              </a:spcBef>
              <a:spcAft>
                <a:spcPts val="0"/>
              </a:spcAft>
              <a:buNone/>
            </a:pPr>
            <a:r>
              <a:rPr lang="en" dirty="0"/>
              <a:t>You can delete this slide when you’re done editing the presentation.</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sp>
        <p:nvSpPr>
          <p:cNvPr id="1252" name="Google Shape;1252;p34"/>
          <p:cNvSpPr txBox="1">
            <a:spLocks noGrp="1"/>
          </p:cNvSpPr>
          <p:nvPr>
            <p:ph type="subTitle" idx="4294967295"/>
          </p:nvPr>
        </p:nvSpPr>
        <p:spPr>
          <a:xfrm>
            <a:off x="1774228" y="1009100"/>
            <a:ext cx="5628300" cy="10194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sz="1100"/>
              <a:t>Mercury is the closest planet to the Sun and the smallest one in the Solar System—it’s only a bit larger than our Moon. The planet’s name has nothing to do with the liquid metal, since Mercury was named after the Roman messenger god</a:t>
            </a:r>
            <a:endParaRPr sz="1100"/>
          </a:p>
        </p:txBody>
      </p:sp>
      <p:grpSp>
        <p:nvGrpSpPr>
          <p:cNvPr id="1253" name="Google Shape;1253;p34"/>
          <p:cNvGrpSpPr/>
          <p:nvPr/>
        </p:nvGrpSpPr>
        <p:grpSpPr>
          <a:xfrm>
            <a:off x="422506" y="2717138"/>
            <a:ext cx="8771225" cy="2021290"/>
            <a:chOff x="187550" y="2031275"/>
            <a:chExt cx="7180700" cy="1654625"/>
          </a:xfrm>
        </p:grpSpPr>
        <p:sp>
          <p:nvSpPr>
            <p:cNvPr id="1254" name="Google Shape;1254;p34"/>
            <p:cNvSpPr/>
            <p:nvPr/>
          </p:nvSpPr>
          <p:spPr>
            <a:xfrm>
              <a:off x="733975" y="2899025"/>
              <a:ext cx="6634275" cy="786875"/>
            </a:xfrm>
            <a:custGeom>
              <a:avLst/>
              <a:gdLst/>
              <a:ahLst/>
              <a:cxnLst/>
              <a:rect l="l" t="t" r="r" b="b"/>
              <a:pathLst>
                <a:path w="265371" h="31475" extrusionOk="0">
                  <a:moveTo>
                    <a:pt x="37225" y="17144"/>
                  </a:moveTo>
                  <a:cubicBezTo>
                    <a:pt x="41234" y="17830"/>
                    <a:pt x="52610" y="24388"/>
                    <a:pt x="52610" y="24388"/>
                  </a:cubicBezTo>
                  <a:cubicBezTo>
                    <a:pt x="68699" y="31474"/>
                    <a:pt x="93914" y="23456"/>
                    <a:pt x="103919" y="19729"/>
                  </a:cubicBezTo>
                  <a:cubicBezTo>
                    <a:pt x="107910" y="18234"/>
                    <a:pt x="111990" y="16986"/>
                    <a:pt x="116139" y="16001"/>
                  </a:cubicBezTo>
                  <a:cubicBezTo>
                    <a:pt x="167097" y="3939"/>
                    <a:pt x="174376" y="15157"/>
                    <a:pt x="179651" y="18902"/>
                  </a:cubicBezTo>
                  <a:cubicBezTo>
                    <a:pt x="193736" y="28872"/>
                    <a:pt x="265371" y="20221"/>
                    <a:pt x="265371" y="20221"/>
                  </a:cubicBezTo>
                  <a:lnTo>
                    <a:pt x="265371" y="5750"/>
                  </a:lnTo>
                  <a:cubicBezTo>
                    <a:pt x="265371" y="5750"/>
                    <a:pt x="196654" y="25144"/>
                    <a:pt x="182289" y="13188"/>
                  </a:cubicBezTo>
                  <a:cubicBezTo>
                    <a:pt x="166464" y="0"/>
                    <a:pt x="118988" y="10322"/>
                    <a:pt x="118988" y="10322"/>
                  </a:cubicBezTo>
                  <a:cubicBezTo>
                    <a:pt x="118988" y="10322"/>
                    <a:pt x="69543" y="23070"/>
                    <a:pt x="61402" y="19553"/>
                  </a:cubicBezTo>
                  <a:cubicBezTo>
                    <a:pt x="51836" y="15421"/>
                    <a:pt x="45067" y="11166"/>
                    <a:pt x="40302" y="10322"/>
                  </a:cubicBezTo>
                  <a:cubicBezTo>
                    <a:pt x="34147" y="9231"/>
                    <a:pt x="28995" y="13487"/>
                    <a:pt x="24740" y="14999"/>
                  </a:cubicBezTo>
                  <a:cubicBezTo>
                    <a:pt x="20731" y="16423"/>
                    <a:pt x="17338" y="16933"/>
                    <a:pt x="13100" y="16177"/>
                  </a:cubicBezTo>
                  <a:cubicBezTo>
                    <a:pt x="9161" y="15456"/>
                    <a:pt x="5504" y="15051"/>
                    <a:pt x="1882" y="17074"/>
                  </a:cubicBezTo>
                  <a:cubicBezTo>
                    <a:pt x="0" y="18146"/>
                    <a:pt x="1688" y="21047"/>
                    <a:pt x="3587" y="19992"/>
                  </a:cubicBezTo>
                  <a:cubicBezTo>
                    <a:pt x="6805" y="18181"/>
                    <a:pt x="10146" y="19078"/>
                    <a:pt x="13557" y="19658"/>
                  </a:cubicBezTo>
                  <a:cubicBezTo>
                    <a:pt x="16529" y="20203"/>
                    <a:pt x="19588" y="20063"/>
                    <a:pt x="22507" y="19271"/>
                  </a:cubicBezTo>
                  <a:cubicBezTo>
                    <a:pt x="25496" y="18463"/>
                    <a:pt x="28275" y="17566"/>
                    <a:pt x="31334" y="16986"/>
                  </a:cubicBezTo>
                  <a:cubicBezTo>
                    <a:pt x="33163" y="16634"/>
                    <a:pt x="35783" y="16880"/>
                    <a:pt x="37225" y="17144"/>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4"/>
            <p:cNvSpPr/>
            <p:nvPr/>
          </p:nvSpPr>
          <p:spPr>
            <a:xfrm>
              <a:off x="187550" y="2031275"/>
              <a:ext cx="1353525" cy="1436575"/>
            </a:xfrm>
            <a:custGeom>
              <a:avLst/>
              <a:gdLst/>
              <a:ahLst/>
              <a:cxnLst/>
              <a:rect l="l" t="t" r="r" b="b"/>
              <a:pathLst>
                <a:path w="54141" h="57463" extrusionOk="0">
                  <a:moveTo>
                    <a:pt x="38491" y="5821"/>
                  </a:moveTo>
                  <a:cubicBezTo>
                    <a:pt x="48074" y="10076"/>
                    <a:pt x="54141" y="19694"/>
                    <a:pt x="53859" y="30174"/>
                  </a:cubicBezTo>
                  <a:cubicBezTo>
                    <a:pt x="53596" y="40653"/>
                    <a:pt x="47037" y="49937"/>
                    <a:pt x="37243" y="53700"/>
                  </a:cubicBezTo>
                  <a:cubicBezTo>
                    <a:pt x="27466" y="57463"/>
                    <a:pt x="16371" y="54949"/>
                    <a:pt x="9162" y="47353"/>
                  </a:cubicBezTo>
                  <a:cubicBezTo>
                    <a:pt x="1935" y="39739"/>
                    <a:pt x="1" y="28538"/>
                    <a:pt x="4274" y="18955"/>
                  </a:cubicBezTo>
                  <a:cubicBezTo>
                    <a:pt x="10094" y="5873"/>
                    <a:pt x="25409" y="1"/>
                    <a:pt x="38491" y="5821"/>
                  </a:cubicBezTo>
                  <a:close/>
                </a:path>
              </a:pathLst>
            </a:custGeom>
            <a:solidFill>
              <a:srgbClr val="B3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4"/>
            <p:cNvSpPr/>
            <p:nvPr/>
          </p:nvSpPr>
          <p:spPr>
            <a:xfrm>
              <a:off x="347125" y="2229525"/>
              <a:ext cx="1078775" cy="1078775"/>
            </a:xfrm>
            <a:custGeom>
              <a:avLst/>
              <a:gdLst/>
              <a:ahLst/>
              <a:cxnLst/>
              <a:rect l="l" t="t" r="r" b="b"/>
              <a:pathLst>
                <a:path w="43151" h="43151" extrusionOk="0">
                  <a:moveTo>
                    <a:pt x="21558" y="43150"/>
                  </a:moveTo>
                  <a:cubicBezTo>
                    <a:pt x="9654" y="43150"/>
                    <a:pt x="1" y="33479"/>
                    <a:pt x="1" y="21558"/>
                  </a:cubicBezTo>
                  <a:cubicBezTo>
                    <a:pt x="1" y="9654"/>
                    <a:pt x="9654" y="1"/>
                    <a:pt x="21576" y="1"/>
                  </a:cubicBezTo>
                  <a:cubicBezTo>
                    <a:pt x="33497" y="1"/>
                    <a:pt x="43151" y="9654"/>
                    <a:pt x="43151" y="21575"/>
                  </a:cubicBezTo>
                  <a:cubicBezTo>
                    <a:pt x="43151" y="33497"/>
                    <a:pt x="33480" y="43150"/>
                    <a:pt x="21558" y="43150"/>
                  </a:cubicBezTo>
                  <a:close/>
                </a:path>
              </a:pathLst>
            </a:custGeom>
            <a:solidFill>
              <a:srgbClr val="C7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4"/>
            <p:cNvSpPr/>
            <p:nvPr/>
          </p:nvSpPr>
          <p:spPr>
            <a:xfrm>
              <a:off x="315475" y="2211950"/>
              <a:ext cx="1137250" cy="1106900"/>
            </a:xfrm>
            <a:custGeom>
              <a:avLst/>
              <a:gdLst/>
              <a:ahLst/>
              <a:cxnLst/>
              <a:rect l="l" t="t" r="r" b="b"/>
              <a:pathLst>
                <a:path w="45490" h="44276" extrusionOk="0">
                  <a:moveTo>
                    <a:pt x="22797" y="1389"/>
                  </a:moveTo>
                  <a:cubicBezTo>
                    <a:pt x="22812" y="1389"/>
                    <a:pt x="22827" y="1389"/>
                    <a:pt x="22842" y="1389"/>
                  </a:cubicBezTo>
                  <a:cubicBezTo>
                    <a:pt x="32091" y="1389"/>
                    <a:pt x="40232" y="7473"/>
                    <a:pt x="42852" y="16335"/>
                  </a:cubicBezTo>
                  <a:cubicBezTo>
                    <a:pt x="45489" y="25197"/>
                    <a:pt x="41973" y="34745"/>
                    <a:pt x="34218" y="39774"/>
                  </a:cubicBezTo>
                  <a:cubicBezTo>
                    <a:pt x="30739" y="42030"/>
                    <a:pt x="26779" y="43143"/>
                    <a:pt x="22834" y="43143"/>
                  </a:cubicBezTo>
                  <a:cubicBezTo>
                    <a:pt x="17987" y="43143"/>
                    <a:pt x="13163" y="41462"/>
                    <a:pt x="9285" y="38156"/>
                  </a:cubicBezTo>
                  <a:cubicBezTo>
                    <a:pt x="2251" y="32143"/>
                    <a:pt x="1" y="22243"/>
                    <a:pt x="3764" y="13786"/>
                  </a:cubicBezTo>
                  <a:cubicBezTo>
                    <a:pt x="7098" y="6256"/>
                    <a:pt x="14551" y="1389"/>
                    <a:pt x="22797" y="1389"/>
                  </a:cubicBezTo>
                  <a:close/>
                  <a:moveTo>
                    <a:pt x="22842" y="0"/>
                  </a:moveTo>
                  <a:cubicBezTo>
                    <a:pt x="10604" y="0"/>
                    <a:pt x="686" y="9917"/>
                    <a:pt x="686" y="22155"/>
                  </a:cubicBezTo>
                  <a:cubicBezTo>
                    <a:pt x="686" y="34376"/>
                    <a:pt x="10604" y="44275"/>
                    <a:pt x="22842" y="44275"/>
                  </a:cubicBezTo>
                  <a:cubicBezTo>
                    <a:pt x="35080" y="44275"/>
                    <a:pt x="44997" y="34376"/>
                    <a:pt x="44997" y="22155"/>
                  </a:cubicBezTo>
                  <a:cubicBezTo>
                    <a:pt x="44997" y="9917"/>
                    <a:pt x="35080" y="0"/>
                    <a:pt x="22842"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4"/>
            <p:cNvSpPr/>
            <p:nvPr/>
          </p:nvSpPr>
          <p:spPr>
            <a:xfrm>
              <a:off x="382725" y="2701200"/>
              <a:ext cx="365775" cy="382025"/>
            </a:xfrm>
            <a:custGeom>
              <a:avLst/>
              <a:gdLst/>
              <a:ahLst/>
              <a:cxnLst/>
              <a:rect l="l" t="t" r="r" b="b"/>
              <a:pathLst>
                <a:path w="14631" h="15281" extrusionOk="0">
                  <a:moveTo>
                    <a:pt x="10762" y="1425"/>
                  </a:moveTo>
                  <a:cubicBezTo>
                    <a:pt x="13118" y="2480"/>
                    <a:pt x="14630" y="4854"/>
                    <a:pt x="14560" y="7438"/>
                  </a:cubicBezTo>
                  <a:cubicBezTo>
                    <a:pt x="14490" y="10023"/>
                    <a:pt x="12872" y="12309"/>
                    <a:pt x="10463" y="13241"/>
                  </a:cubicBezTo>
                  <a:cubicBezTo>
                    <a:pt x="5135" y="15281"/>
                    <a:pt x="1" y="9882"/>
                    <a:pt x="2322" y="4678"/>
                  </a:cubicBezTo>
                  <a:cubicBezTo>
                    <a:pt x="3746" y="1442"/>
                    <a:pt x="7527" y="1"/>
                    <a:pt x="10762" y="1425"/>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4"/>
            <p:cNvSpPr/>
            <p:nvPr/>
          </p:nvSpPr>
          <p:spPr>
            <a:xfrm>
              <a:off x="566475" y="2287550"/>
              <a:ext cx="365775" cy="382475"/>
            </a:xfrm>
            <a:custGeom>
              <a:avLst/>
              <a:gdLst/>
              <a:ahLst/>
              <a:cxnLst/>
              <a:rect l="l" t="t" r="r" b="b"/>
              <a:pathLst>
                <a:path w="14631" h="15299" extrusionOk="0">
                  <a:moveTo>
                    <a:pt x="10762" y="1443"/>
                  </a:moveTo>
                  <a:cubicBezTo>
                    <a:pt x="13136" y="2498"/>
                    <a:pt x="14630" y="4871"/>
                    <a:pt x="14560" y="7456"/>
                  </a:cubicBezTo>
                  <a:cubicBezTo>
                    <a:pt x="14490" y="10041"/>
                    <a:pt x="12872" y="12327"/>
                    <a:pt x="10463" y="13259"/>
                  </a:cubicBezTo>
                  <a:cubicBezTo>
                    <a:pt x="5135" y="15298"/>
                    <a:pt x="1" y="9900"/>
                    <a:pt x="2322" y="4695"/>
                  </a:cubicBezTo>
                  <a:cubicBezTo>
                    <a:pt x="3764" y="1460"/>
                    <a:pt x="7544" y="1"/>
                    <a:pt x="10762" y="1443"/>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4"/>
            <p:cNvSpPr/>
            <p:nvPr/>
          </p:nvSpPr>
          <p:spPr>
            <a:xfrm>
              <a:off x="798150" y="2885825"/>
              <a:ext cx="365325" cy="382475"/>
            </a:xfrm>
            <a:custGeom>
              <a:avLst/>
              <a:gdLst/>
              <a:ahLst/>
              <a:cxnLst/>
              <a:rect l="l" t="t" r="r" b="b"/>
              <a:pathLst>
                <a:path w="14613" h="15299" extrusionOk="0">
                  <a:moveTo>
                    <a:pt x="10762" y="1442"/>
                  </a:moveTo>
                  <a:cubicBezTo>
                    <a:pt x="13118" y="2480"/>
                    <a:pt x="14612" y="4854"/>
                    <a:pt x="14542" y="7438"/>
                  </a:cubicBezTo>
                  <a:cubicBezTo>
                    <a:pt x="14489" y="10023"/>
                    <a:pt x="12872" y="12327"/>
                    <a:pt x="10445" y="13241"/>
                  </a:cubicBezTo>
                  <a:cubicBezTo>
                    <a:pt x="5135" y="15298"/>
                    <a:pt x="0" y="9882"/>
                    <a:pt x="2304" y="4678"/>
                  </a:cubicBezTo>
                  <a:cubicBezTo>
                    <a:pt x="3746" y="1442"/>
                    <a:pt x="7526" y="1"/>
                    <a:pt x="10762" y="1442"/>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4"/>
            <p:cNvSpPr/>
            <p:nvPr/>
          </p:nvSpPr>
          <p:spPr>
            <a:xfrm>
              <a:off x="981900" y="2472625"/>
              <a:ext cx="365750" cy="382025"/>
            </a:xfrm>
            <a:custGeom>
              <a:avLst/>
              <a:gdLst/>
              <a:ahLst/>
              <a:cxnLst/>
              <a:rect l="l" t="t" r="r" b="b"/>
              <a:pathLst>
                <a:path w="14630" h="15281" extrusionOk="0">
                  <a:moveTo>
                    <a:pt x="10761" y="1425"/>
                  </a:moveTo>
                  <a:cubicBezTo>
                    <a:pt x="13118" y="2480"/>
                    <a:pt x="14630" y="4853"/>
                    <a:pt x="14560" y="7438"/>
                  </a:cubicBezTo>
                  <a:cubicBezTo>
                    <a:pt x="14489" y="10023"/>
                    <a:pt x="12871" y="12309"/>
                    <a:pt x="10463" y="13241"/>
                  </a:cubicBezTo>
                  <a:cubicBezTo>
                    <a:pt x="5135" y="15280"/>
                    <a:pt x="0" y="9882"/>
                    <a:pt x="2321" y="4677"/>
                  </a:cubicBezTo>
                  <a:cubicBezTo>
                    <a:pt x="3746" y="1442"/>
                    <a:pt x="7526" y="0"/>
                    <a:pt x="10761" y="1425"/>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4"/>
            <p:cNvSpPr/>
            <p:nvPr/>
          </p:nvSpPr>
          <p:spPr>
            <a:xfrm>
              <a:off x="566925" y="2717025"/>
              <a:ext cx="195200" cy="296300"/>
            </a:xfrm>
            <a:custGeom>
              <a:avLst/>
              <a:gdLst/>
              <a:ahLst/>
              <a:cxnLst/>
              <a:rect l="l" t="t" r="r" b="b"/>
              <a:pathLst>
                <a:path w="7808" h="11852" extrusionOk="0">
                  <a:moveTo>
                    <a:pt x="176" y="282"/>
                  </a:moveTo>
                  <a:cubicBezTo>
                    <a:pt x="106" y="1460"/>
                    <a:pt x="0" y="2515"/>
                    <a:pt x="159" y="3693"/>
                  </a:cubicBezTo>
                  <a:cubicBezTo>
                    <a:pt x="299" y="4818"/>
                    <a:pt x="440" y="5979"/>
                    <a:pt x="880" y="7034"/>
                  </a:cubicBezTo>
                  <a:cubicBezTo>
                    <a:pt x="1337" y="8071"/>
                    <a:pt x="1724" y="9214"/>
                    <a:pt x="2462" y="10076"/>
                  </a:cubicBezTo>
                  <a:cubicBezTo>
                    <a:pt x="2867" y="10586"/>
                    <a:pt x="3306" y="11025"/>
                    <a:pt x="3799" y="11430"/>
                  </a:cubicBezTo>
                  <a:cubicBezTo>
                    <a:pt x="4027" y="11588"/>
                    <a:pt x="4256" y="11711"/>
                    <a:pt x="4502" y="11852"/>
                  </a:cubicBezTo>
                  <a:cubicBezTo>
                    <a:pt x="6858" y="10181"/>
                    <a:pt x="7808" y="7122"/>
                    <a:pt x="6788" y="4414"/>
                  </a:cubicBezTo>
                  <a:cubicBezTo>
                    <a:pt x="5785" y="1689"/>
                    <a:pt x="3060" y="1"/>
                    <a:pt x="194" y="282"/>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4"/>
            <p:cNvSpPr/>
            <p:nvPr/>
          </p:nvSpPr>
          <p:spPr>
            <a:xfrm>
              <a:off x="642100" y="2440100"/>
              <a:ext cx="295425" cy="204850"/>
            </a:xfrm>
            <a:custGeom>
              <a:avLst/>
              <a:gdLst/>
              <a:ahLst/>
              <a:cxnLst/>
              <a:rect l="l" t="t" r="r" b="b"/>
              <a:pathLst>
                <a:path w="11817" h="8194" extrusionOk="0">
                  <a:moveTo>
                    <a:pt x="10990" y="387"/>
                  </a:moveTo>
                  <a:cubicBezTo>
                    <a:pt x="10955" y="387"/>
                    <a:pt x="10920" y="387"/>
                    <a:pt x="10884" y="352"/>
                  </a:cubicBezTo>
                  <a:cubicBezTo>
                    <a:pt x="8862" y="0"/>
                    <a:pt x="6788" y="264"/>
                    <a:pt x="4924" y="1090"/>
                  </a:cubicBezTo>
                  <a:cubicBezTo>
                    <a:pt x="3904" y="1547"/>
                    <a:pt x="2954" y="2128"/>
                    <a:pt x="2093" y="2849"/>
                  </a:cubicBezTo>
                  <a:cubicBezTo>
                    <a:pt x="1319" y="3464"/>
                    <a:pt x="651" y="4167"/>
                    <a:pt x="53" y="4959"/>
                  </a:cubicBezTo>
                  <a:lnTo>
                    <a:pt x="0" y="4994"/>
                  </a:lnTo>
                  <a:cubicBezTo>
                    <a:pt x="1723" y="7315"/>
                    <a:pt x="4783" y="8194"/>
                    <a:pt x="7491" y="7139"/>
                  </a:cubicBezTo>
                  <a:cubicBezTo>
                    <a:pt x="10181" y="6084"/>
                    <a:pt x="11816" y="3359"/>
                    <a:pt x="11500" y="475"/>
                  </a:cubicBezTo>
                  <a:cubicBezTo>
                    <a:pt x="11342" y="422"/>
                    <a:pt x="11166" y="387"/>
                    <a:pt x="10990" y="387"/>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4"/>
            <p:cNvSpPr/>
            <p:nvPr/>
          </p:nvSpPr>
          <p:spPr>
            <a:xfrm>
              <a:off x="835525" y="2892425"/>
              <a:ext cx="292775" cy="197825"/>
            </a:xfrm>
            <a:custGeom>
              <a:avLst/>
              <a:gdLst/>
              <a:ahLst/>
              <a:cxnLst/>
              <a:rect l="l" t="t" r="r" b="b"/>
              <a:pathLst>
                <a:path w="11711" h="7913" extrusionOk="0">
                  <a:moveTo>
                    <a:pt x="387" y="7684"/>
                  </a:moveTo>
                  <a:cubicBezTo>
                    <a:pt x="967" y="7860"/>
                    <a:pt x="1583" y="7913"/>
                    <a:pt x="2198" y="7878"/>
                  </a:cubicBezTo>
                  <a:cubicBezTo>
                    <a:pt x="2849" y="7843"/>
                    <a:pt x="3640" y="7878"/>
                    <a:pt x="4255" y="7667"/>
                  </a:cubicBezTo>
                  <a:cubicBezTo>
                    <a:pt x="4748" y="7508"/>
                    <a:pt x="5310" y="7491"/>
                    <a:pt x="5767" y="7315"/>
                  </a:cubicBezTo>
                  <a:cubicBezTo>
                    <a:pt x="6189" y="7157"/>
                    <a:pt x="6858" y="6999"/>
                    <a:pt x="7262" y="6823"/>
                  </a:cubicBezTo>
                  <a:cubicBezTo>
                    <a:pt x="8264" y="6383"/>
                    <a:pt x="8845" y="5926"/>
                    <a:pt x="9706" y="5240"/>
                  </a:cubicBezTo>
                  <a:cubicBezTo>
                    <a:pt x="10480" y="4625"/>
                    <a:pt x="11148" y="3904"/>
                    <a:pt x="11711" y="3095"/>
                  </a:cubicBezTo>
                  <a:cubicBezTo>
                    <a:pt x="9970" y="827"/>
                    <a:pt x="6928" y="0"/>
                    <a:pt x="4273" y="1073"/>
                  </a:cubicBezTo>
                  <a:cubicBezTo>
                    <a:pt x="1618" y="2146"/>
                    <a:pt x="0" y="4836"/>
                    <a:pt x="299" y="7684"/>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4"/>
            <p:cNvSpPr/>
            <p:nvPr/>
          </p:nvSpPr>
          <p:spPr>
            <a:xfrm>
              <a:off x="1010900" y="2525375"/>
              <a:ext cx="200475" cy="295425"/>
            </a:xfrm>
            <a:custGeom>
              <a:avLst/>
              <a:gdLst/>
              <a:ahLst/>
              <a:cxnLst/>
              <a:rect l="l" t="t" r="r" b="b"/>
              <a:pathLst>
                <a:path w="8019" h="11817" extrusionOk="0">
                  <a:moveTo>
                    <a:pt x="7949" y="10287"/>
                  </a:moveTo>
                  <a:cubicBezTo>
                    <a:pt x="8019" y="9689"/>
                    <a:pt x="8019" y="9108"/>
                    <a:pt x="7949" y="8511"/>
                  </a:cubicBezTo>
                  <a:cubicBezTo>
                    <a:pt x="7808" y="7297"/>
                    <a:pt x="7509" y="6119"/>
                    <a:pt x="7034" y="4994"/>
                  </a:cubicBezTo>
                  <a:cubicBezTo>
                    <a:pt x="6542" y="3974"/>
                    <a:pt x="5944" y="3007"/>
                    <a:pt x="5258" y="2093"/>
                  </a:cubicBezTo>
                  <a:cubicBezTo>
                    <a:pt x="4713" y="1337"/>
                    <a:pt x="4186" y="440"/>
                    <a:pt x="3289" y="53"/>
                  </a:cubicBezTo>
                  <a:lnTo>
                    <a:pt x="3219" y="0"/>
                  </a:lnTo>
                  <a:cubicBezTo>
                    <a:pt x="898" y="1706"/>
                    <a:pt x="1" y="4748"/>
                    <a:pt x="1021" y="7438"/>
                  </a:cubicBezTo>
                  <a:cubicBezTo>
                    <a:pt x="2058" y="10146"/>
                    <a:pt x="4766" y="11816"/>
                    <a:pt x="7632" y="11517"/>
                  </a:cubicBezTo>
                  <a:cubicBezTo>
                    <a:pt x="7755" y="11113"/>
                    <a:pt x="7861" y="10709"/>
                    <a:pt x="7949" y="10287"/>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4"/>
            <p:cNvSpPr/>
            <p:nvPr/>
          </p:nvSpPr>
          <p:spPr>
            <a:xfrm>
              <a:off x="703625" y="2605825"/>
              <a:ext cx="327100" cy="342000"/>
            </a:xfrm>
            <a:custGeom>
              <a:avLst/>
              <a:gdLst/>
              <a:ahLst/>
              <a:cxnLst/>
              <a:rect l="l" t="t" r="r" b="b"/>
              <a:pathLst>
                <a:path w="13084" h="13680" extrusionOk="0">
                  <a:moveTo>
                    <a:pt x="9637" y="1284"/>
                  </a:moveTo>
                  <a:cubicBezTo>
                    <a:pt x="11747" y="2233"/>
                    <a:pt x="13083" y="4343"/>
                    <a:pt x="13030" y="6664"/>
                  </a:cubicBezTo>
                  <a:cubicBezTo>
                    <a:pt x="12978" y="8985"/>
                    <a:pt x="11518" y="11025"/>
                    <a:pt x="9355" y="11851"/>
                  </a:cubicBezTo>
                  <a:cubicBezTo>
                    <a:pt x="4608" y="13680"/>
                    <a:pt x="1" y="8844"/>
                    <a:pt x="2076" y="4185"/>
                  </a:cubicBezTo>
                  <a:cubicBezTo>
                    <a:pt x="3359" y="1301"/>
                    <a:pt x="6753" y="0"/>
                    <a:pt x="9637" y="1284"/>
                  </a:cubicBezTo>
                  <a:close/>
                </a:path>
              </a:pathLst>
            </a:custGeom>
            <a:solidFill>
              <a:srgbClr val="9D9D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4"/>
            <p:cNvSpPr/>
            <p:nvPr/>
          </p:nvSpPr>
          <p:spPr>
            <a:xfrm>
              <a:off x="795075" y="2687125"/>
              <a:ext cx="178500" cy="171475"/>
            </a:xfrm>
            <a:custGeom>
              <a:avLst/>
              <a:gdLst/>
              <a:ahLst/>
              <a:cxnLst/>
              <a:rect l="l" t="t" r="r" b="b"/>
              <a:pathLst>
                <a:path w="7140" h="6859" extrusionOk="0">
                  <a:moveTo>
                    <a:pt x="4818" y="652"/>
                  </a:moveTo>
                  <a:cubicBezTo>
                    <a:pt x="7139" y="1689"/>
                    <a:pt x="7051" y="5030"/>
                    <a:pt x="4678" y="5944"/>
                  </a:cubicBezTo>
                  <a:cubicBezTo>
                    <a:pt x="2304" y="6858"/>
                    <a:pt x="0" y="4432"/>
                    <a:pt x="1038" y="2093"/>
                  </a:cubicBezTo>
                  <a:cubicBezTo>
                    <a:pt x="1688" y="652"/>
                    <a:pt x="3376" y="1"/>
                    <a:pt x="4818" y="652"/>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 name="Google Shape;1268;p3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STORY</a:t>
            </a:r>
            <a:endParaRPr/>
          </a:p>
        </p:txBody>
      </p:sp>
      <p:sp>
        <p:nvSpPr>
          <p:cNvPr id="1269" name="Google Shape;1269;p34"/>
          <p:cNvSpPr txBox="1">
            <a:spLocks noGrp="1"/>
          </p:cNvSpPr>
          <p:nvPr>
            <p:ph type="subTitle" idx="4294967295"/>
          </p:nvPr>
        </p:nvSpPr>
        <p:spPr>
          <a:xfrm>
            <a:off x="4219725" y="2208103"/>
            <a:ext cx="1633200" cy="270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b="1"/>
              <a:t>Venus</a:t>
            </a:r>
            <a:endParaRPr sz="1400" b="1"/>
          </a:p>
        </p:txBody>
      </p:sp>
      <p:sp>
        <p:nvSpPr>
          <p:cNvPr id="1270" name="Google Shape;1270;p34"/>
          <p:cNvSpPr txBox="1">
            <a:spLocks noGrp="1"/>
          </p:cNvSpPr>
          <p:nvPr>
            <p:ph type="subTitle" idx="4294967295"/>
          </p:nvPr>
        </p:nvSpPr>
        <p:spPr>
          <a:xfrm>
            <a:off x="4064175" y="3504363"/>
            <a:ext cx="1944300" cy="619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b="1">
                <a:latin typeface="Bangers"/>
                <a:ea typeface="Bangers"/>
                <a:cs typeface="Bangers"/>
                <a:sym typeface="Bangers"/>
              </a:rPr>
              <a:t>2015</a:t>
            </a:r>
            <a:endParaRPr sz="2000" b="1">
              <a:latin typeface="Bangers"/>
              <a:ea typeface="Bangers"/>
              <a:cs typeface="Bangers"/>
              <a:sym typeface="Bangers"/>
            </a:endParaRPr>
          </a:p>
        </p:txBody>
      </p:sp>
      <p:sp>
        <p:nvSpPr>
          <p:cNvPr id="1271" name="Google Shape;1271;p34"/>
          <p:cNvSpPr txBox="1">
            <a:spLocks noGrp="1"/>
          </p:cNvSpPr>
          <p:nvPr>
            <p:ph type="subTitle" idx="4294967295"/>
          </p:nvPr>
        </p:nvSpPr>
        <p:spPr>
          <a:xfrm>
            <a:off x="6011625" y="2487770"/>
            <a:ext cx="1633200" cy="571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100"/>
              <a:t>Despite being red, Mars is a cold place</a:t>
            </a:r>
            <a:endParaRPr sz="1100"/>
          </a:p>
        </p:txBody>
      </p:sp>
      <p:sp>
        <p:nvSpPr>
          <p:cNvPr id="1272" name="Google Shape;1272;p34"/>
          <p:cNvSpPr txBox="1">
            <a:spLocks noGrp="1"/>
          </p:cNvSpPr>
          <p:nvPr>
            <p:ph type="subTitle" idx="4294967295"/>
          </p:nvPr>
        </p:nvSpPr>
        <p:spPr>
          <a:xfrm>
            <a:off x="6011625" y="2208103"/>
            <a:ext cx="1633200" cy="270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b="1"/>
              <a:t>Mars</a:t>
            </a:r>
            <a:endParaRPr sz="1400" b="1"/>
          </a:p>
        </p:txBody>
      </p:sp>
      <p:cxnSp>
        <p:nvCxnSpPr>
          <p:cNvPr id="1273" name="Google Shape;1273;p34"/>
          <p:cNvCxnSpPr>
            <a:stCxn id="1271" idx="2"/>
            <a:endCxn id="1274" idx="0"/>
          </p:cNvCxnSpPr>
          <p:nvPr/>
        </p:nvCxnSpPr>
        <p:spPr>
          <a:xfrm flipH="1">
            <a:off x="6798525" y="3059270"/>
            <a:ext cx="29700" cy="627000"/>
          </a:xfrm>
          <a:prstGeom prst="straightConnector1">
            <a:avLst/>
          </a:prstGeom>
          <a:noFill/>
          <a:ln w="19050" cap="flat" cmpd="sng">
            <a:solidFill>
              <a:srgbClr val="432918"/>
            </a:solidFill>
            <a:prstDash val="solid"/>
            <a:round/>
            <a:headEnd type="none" w="med" len="med"/>
            <a:tailEnd type="none" w="med" len="med"/>
          </a:ln>
        </p:spPr>
      </p:cxnSp>
      <p:sp>
        <p:nvSpPr>
          <p:cNvPr id="1274" name="Google Shape;1274;p34"/>
          <p:cNvSpPr txBox="1">
            <a:spLocks noGrp="1"/>
          </p:cNvSpPr>
          <p:nvPr>
            <p:ph type="subTitle" idx="4294967295"/>
          </p:nvPr>
        </p:nvSpPr>
        <p:spPr>
          <a:xfrm>
            <a:off x="5826250" y="3686238"/>
            <a:ext cx="1944300" cy="619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b="1">
                <a:latin typeface="Bangers"/>
                <a:ea typeface="Bangers"/>
                <a:cs typeface="Bangers"/>
                <a:sym typeface="Bangers"/>
              </a:rPr>
              <a:t>2019</a:t>
            </a:r>
            <a:endParaRPr sz="2000" b="1">
              <a:latin typeface="Bangers"/>
              <a:ea typeface="Bangers"/>
              <a:cs typeface="Bangers"/>
              <a:sym typeface="Bangers"/>
            </a:endParaRPr>
          </a:p>
        </p:txBody>
      </p:sp>
      <p:sp>
        <p:nvSpPr>
          <p:cNvPr id="1275" name="Google Shape;1275;p34"/>
          <p:cNvSpPr txBox="1">
            <a:spLocks noGrp="1"/>
          </p:cNvSpPr>
          <p:nvPr>
            <p:ph type="subTitle" idx="4294967295"/>
          </p:nvPr>
        </p:nvSpPr>
        <p:spPr>
          <a:xfrm>
            <a:off x="2427825" y="2487325"/>
            <a:ext cx="1633200" cy="571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100"/>
              <a:t>It’s composed of hydrogen and helium</a:t>
            </a:r>
            <a:endParaRPr sz="1100"/>
          </a:p>
        </p:txBody>
      </p:sp>
      <p:sp>
        <p:nvSpPr>
          <p:cNvPr id="1276" name="Google Shape;1276;p34"/>
          <p:cNvSpPr txBox="1">
            <a:spLocks noGrp="1"/>
          </p:cNvSpPr>
          <p:nvPr>
            <p:ph type="subTitle" idx="4294967295"/>
          </p:nvPr>
        </p:nvSpPr>
        <p:spPr>
          <a:xfrm>
            <a:off x="2427825" y="2208103"/>
            <a:ext cx="1633200" cy="270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b="1"/>
              <a:t>Saturn</a:t>
            </a:r>
            <a:endParaRPr sz="1400" b="1"/>
          </a:p>
        </p:txBody>
      </p:sp>
      <p:cxnSp>
        <p:nvCxnSpPr>
          <p:cNvPr id="1277" name="Google Shape;1277;p34"/>
          <p:cNvCxnSpPr>
            <a:stCxn id="1275" idx="2"/>
            <a:endCxn id="1278" idx="0"/>
          </p:cNvCxnSpPr>
          <p:nvPr/>
        </p:nvCxnSpPr>
        <p:spPr>
          <a:xfrm>
            <a:off x="3244425" y="3058825"/>
            <a:ext cx="0" cy="788400"/>
          </a:xfrm>
          <a:prstGeom prst="straightConnector1">
            <a:avLst/>
          </a:prstGeom>
          <a:noFill/>
          <a:ln w="19050" cap="flat" cmpd="sng">
            <a:solidFill>
              <a:srgbClr val="432918"/>
            </a:solidFill>
            <a:prstDash val="solid"/>
            <a:round/>
            <a:headEnd type="none" w="med" len="med"/>
            <a:tailEnd type="none" w="med" len="med"/>
          </a:ln>
        </p:spPr>
      </p:cxnSp>
      <p:sp>
        <p:nvSpPr>
          <p:cNvPr id="1278" name="Google Shape;1278;p34"/>
          <p:cNvSpPr txBox="1">
            <a:spLocks noGrp="1"/>
          </p:cNvSpPr>
          <p:nvPr>
            <p:ph type="subTitle" idx="4294967295"/>
          </p:nvPr>
        </p:nvSpPr>
        <p:spPr>
          <a:xfrm>
            <a:off x="2272275" y="3847138"/>
            <a:ext cx="1944300" cy="619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b="1">
                <a:latin typeface="Bangers"/>
                <a:ea typeface="Bangers"/>
                <a:cs typeface="Bangers"/>
                <a:sym typeface="Bangers"/>
              </a:rPr>
              <a:t>2008</a:t>
            </a:r>
            <a:endParaRPr sz="2000" b="1">
              <a:latin typeface="Bangers"/>
              <a:ea typeface="Bangers"/>
              <a:cs typeface="Bangers"/>
              <a:sym typeface="Bangers"/>
            </a:endParaRPr>
          </a:p>
        </p:txBody>
      </p:sp>
      <p:sp>
        <p:nvSpPr>
          <p:cNvPr id="1279" name="Google Shape;1279;p34"/>
          <p:cNvSpPr txBox="1">
            <a:spLocks noGrp="1"/>
          </p:cNvSpPr>
          <p:nvPr>
            <p:ph type="subTitle" idx="4294967295"/>
          </p:nvPr>
        </p:nvSpPr>
        <p:spPr>
          <a:xfrm>
            <a:off x="4219725" y="2487770"/>
            <a:ext cx="1633200" cy="571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100"/>
              <a:t>Venus is the second planet from the Sun</a:t>
            </a:r>
            <a:endParaRPr sz="1100"/>
          </a:p>
        </p:txBody>
      </p:sp>
      <p:cxnSp>
        <p:nvCxnSpPr>
          <p:cNvPr id="1280" name="Google Shape;1280;p34"/>
          <p:cNvCxnSpPr>
            <a:stCxn id="1279" idx="2"/>
            <a:endCxn id="1270" idx="0"/>
          </p:cNvCxnSpPr>
          <p:nvPr/>
        </p:nvCxnSpPr>
        <p:spPr>
          <a:xfrm>
            <a:off x="5036325" y="3059270"/>
            <a:ext cx="0" cy="445200"/>
          </a:xfrm>
          <a:prstGeom prst="straightConnector1">
            <a:avLst/>
          </a:prstGeom>
          <a:noFill/>
          <a:ln w="19050" cap="flat" cmpd="sng">
            <a:solidFill>
              <a:srgbClr val="432918"/>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4"/>
        <p:cNvGrpSpPr/>
        <p:nvPr/>
      </p:nvGrpSpPr>
      <p:grpSpPr>
        <a:xfrm>
          <a:off x="0" y="0"/>
          <a:ext cx="0" cy="0"/>
          <a:chOff x="0" y="0"/>
          <a:chExt cx="0" cy="0"/>
        </a:xfrm>
      </p:grpSpPr>
      <p:grpSp>
        <p:nvGrpSpPr>
          <p:cNvPr id="1285" name="Google Shape;1285;p35"/>
          <p:cNvGrpSpPr/>
          <p:nvPr/>
        </p:nvGrpSpPr>
        <p:grpSpPr>
          <a:xfrm>
            <a:off x="3502144" y="1791827"/>
            <a:ext cx="691645" cy="648606"/>
            <a:chOff x="1760869" y="2697715"/>
            <a:chExt cx="691645" cy="648606"/>
          </a:xfrm>
        </p:grpSpPr>
        <p:sp>
          <p:nvSpPr>
            <p:cNvPr id="1286" name="Google Shape;1286;p35"/>
            <p:cNvSpPr/>
            <p:nvPr/>
          </p:nvSpPr>
          <p:spPr>
            <a:xfrm>
              <a:off x="2170022" y="2917923"/>
              <a:ext cx="162231" cy="392322"/>
            </a:xfrm>
            <a:custGeom>
              <a:avLst/>
              <a:gdLst/>
              <a:ahLst/>
              <a:cxnLst/>
              <a:rect l="l" t="t" r="r" b="b"/>
              <a:pathLst>
                <a:path w="11229" h="27155" extrusionOk="0">
                  <a:moveTo>
                    <a:pt x="4125" y="0"/>
                  </a:moveTo>
                  <a:lnTo>
                    <a:pt x="4125" y="19"/>
                  </a:lnTo>
                  <a:cubicBezTo>
                    <a:pt x="8731" y="4550"/>
                    <a:pt x="8990" y="11912"/>
                    <a:pt x="4717" y="16759"/>
                  </a:cubicBezTo>
                  <a:lnTo>
                    <a:pt x="4125" y="16759"/>
                  </a:lnTo>
                  <a:cubicBezTo>
                    <a:pt x="4115" y="16758"/>
                    <a:pt x="4104" y="16758"/>
                    <a:pt x="4094" y="16758"/>
                  </a:cubicBezTo>
                  <a:cubicBezTo>
                    <a:pt x="3775" y="16758"/>
                    <a:pt x="3515" y="17029"/>
                    <a:pt x="3533" y="17369"/>
                  </a:cubicBezTo>
                  <a:lnTo>
                    <a:pt x="3533" y="25915"/>
                  </a:lnTo>
                  <a:lnTo>
                    <a:pt x="0" y="25915"/>
                  </a:lnTo>
                  <a:lnTo>
                    <a:pt x="0" y="27154"/>
                  </a:lnTo>
                  <a:lnTo>
                    <a:pt x="4125" y="27154"/>
                  </a:lnTo>
                  <a:cubicBezTo>
                    <a:pt x="4136" y="27155"/>
                    <a:pt x="4146" y="27155"/>
                    <a:pt x="4157" y="27155"/>
                  </a:cubicBezTo>
                  <a:cubicBezTo>
                    <a:pt x="4477" y="27155"/>
                    <a:pt x="4755" y="26884"/>
                    <a:pt x="4773" y="26544"/>
                  </a:cubicBezTo>
                  <a:lnTo>
                    <a:pt x="4773" y="17998"/>
                  </a:lnTo>
                  <a:lnTo>
                    <a:pt x="11228" y="17998"/>
                  </a:lnTo>
                  <a:lnTo>
                    <a:pt x="11228"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5"/>
            <p:cNvSpPr/>
            <p:nvPr/>
          </p:nvSpPr>
          <p:spPr>
            <a:xfrm>
              <a:off x="1881130" y="2917923"/>
              <a:ext cx="162491" cy="392322"/>
            </a:xfrm>
            <a:custGeom>
              <a:avLst/>
              <a:gdLst/>
              <a:ahLst/>
              <a:cxnLst/>
              <a:rect l="l" t="t" r="r" b="b"/>
              <a:pathLst>
                <a:path w="11247" h="27155" extrusionOk="0">
                  <a:moveTo>
                    <a:pt x="0" y="0"/>
                  </a:moveTo>
                  <a:lnTo>
                    <a:pt x="0" y="17998"/>
                  </a:lnTo>
                  <a:lnTo>
                    <a:pt x="6456" y="17998"/>
                  </a:lnTo>
                  <a:lnTo>
                    <a:pt x="6456" y="26544"/>
                  </a:lnTo>
                  <a:cubicBezTo>
                    <a:pt x="6474" y="26884"/>
                    <a:pt x="6752" y="27155"/>
                    <a:pt x="7089" y="27155"/>
                  </a:cubicBezTo>
                  <a:cubicBezTo>
                    <a:pt x="7100" y="27155"/>
                    <a:pt x="7111" y="27155"/>
                    <a:pt x="7122" y="27154"/>
                  </a:cubicBezTo>
                  <a:lnTo>
                    <a:pt x="11247" y="27154"/>
                  </a:lnTo>
                  <a:lnTo>
                    <a:pt x="11247" y="25915"/>
                  </a:lnTo>
                  <a:lnTo>
                    <a:pt x="7714" y="25915"/>
                  </a:lnTo>
                  <a:lnTo>
                    <a:pt x="7714" y="17369"/>
                  </a:lnTo>
                  <a:cubicBezTo>
                    <a:pt x="7732" y="17029"/>
                    <a:pt x="7472" y="16758"/>
                    <a:pt x="7153" y="16758"/>
                  </a:cubicBezTo>
                  <a:cubicBezTo>
                    <a:pt x="7143" y="16758"/>
                    <a:pt x="7133" y="16758"/>
                    <a:pt x="7122" y="16759"/>
                  </a:cubicBezTo>
                  <a:lnTo>
                    <a:pt x="6530" y="16759"/>
                  </a:lnTo>
                  <a:cubicBezTo>
                    <a:pt x="2239" y="11912"/>
                    <a:pt x="2498" y="4550"/>
                    <a:pt x="7122" y="19"/>
                  </a:cubicBezTo>
                  <a:lnTo>
                    <a:pt x="7122"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5"/>
            <p:cNvSpPr/>
            <p:nvPr/>
          </p:nvSpPr>
          <p:spPr>
            <a:xfrm>
              <a:off x="2332238" y="2817976"/>
              <a:ext cx="120275" cy="451109"/>
            </a:xfrm>
            <a:custGeom>
              <a:avLst/>
              <a:gdLst/>
              <a:ahLst/>
              <a:cxnLst/>
              <a:rect l="l" t="t" r="r" b="b"/>
              <a:pathLst>
                <a:path w="8325" h="31224" extrusionOk="0">
                  <a:moveTo>
                    <a:pt x="8324" y="0"/>
                  </a:moveTo>
                  <a:lnTo>
                    <a:pt x="0" y="6937"/>
                  </a:lnTo>
                  <a:lnTo>
                    <a:pt x="0" y="24287"/>
                  </a:lnTo>
                  <a:lnTo>
                    <a:pt x="8324" y="31223"/>
                  </a:lnTo>
                  <a:lnTo>
                    <a:pt x="8324"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5"/>
            <p:cNvSpPr/>
            <p:nvPr/>
          </p:nvSpPr>
          <p:spPr>
            <a:xfrm>
              <a:off x="1881130" y="2697715"/>
              <a:ext cx="451123" cy="120275"/>
            </a:xfrm>
            <a:custGeom>
              <a:avLst/>
              <a:gdLst/>
              <a:ahLst/>
              <a:cxnLst/>
              <a:rect l="l" t="t" r="r" b="b"/>
              <a:pathLst>
                <a:path w="31225" h="8325" extrusionOk="0">
                  <a:moveTo>
                    <a:pt x="0" y="0"/>
                  </a:moveTo>
                  <a:lnTo>
                    <a:pt x="6937" y="8324"/>
                  </a:lnTo>
                  <a:lnTo>
                    <a:pt x="24288" y="8324"/>
                  </a:lnTo>
                  <a:lnTo>
                    <a:pt x="31224"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5"/>
            <p:cNvSpPr/>
            <p:nvPr/>
          </p:nvSpPr>
          <p:spPr>
            <a:xfrm>
              <a:off x="1918549" y="2868210"/>
              <a:ext cx="380836" cy="350496"/>
            </a:xfrm>
            <a:custGeom>
              <a:avLst/>
              <a:gdLst/>
              <a:ahLst/>
              <a:cxnLst/>
              <a:rect l="l" t="t" r="r" b="b"/>
              <a:pathLst>
                <a:path w="26360" h="24260" extrusionOk="0">
                  <a:moveTo>
                    <a:pt x="12983" y="1"/>
                  </a:moveTo>
                  <a:cubicBezTo>
                    <a:pt x="7210" y="1"/>
                    <a:pt x="2236" y="4101"/>
                    <a:pt x="1110" y="9786"/>
                  </a:cubicBezTo>
                  <a:cubicBezTo>
                    <a:pt x="0" y="15483"/>
                    <a:pt x="3071" y="21161"/>
                    <a:pt x="8435" y="23363"/>
                  </a:cubicBezTo>
                  <a:cubicBezTo>
                    <a:pt x="9930" y="23969"/>
                    <a:pt x="11486" y="24260"/>
                    <a:pt x="13021" y="24260"/>
                  </a:cubicBezTo>
                  <a:cubicBezTo>
                    <a:pt x="17012" y="24260"/>
                    <a:pt x="20866" y="22294"/>
                    <a:pt x="23178" y="18794"/>
                  </a:cubicBezTo>
                  <a:cubicBezTo>
                    <a:pt x="26359" y="13948"/>
                    <a:pt x="25675" y="7529"/>
                    <a:pt x="21531" y="3460"/>
                  </a:cubicBezTo>
                  <a:cubicBezTo>
                    <a:pt x="19256" y="1240"/>
                    <a:pt x="16204" y="1"/>
                    <a:pt x="13022" y="1"/>
                  </a:cubicBezTo>
                  <a:cubicBezTo>
                    <a:pt x="13009" y="1"/>
                    <a:pt x="12996" y="1"/>
                    <a:pt x="12983"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5"/>
            <p:cNvSpPr/>
            <p:nvPr/>
          </p:nvSpPr>
          <p:spPr>
            <a:xfrm>
              <a:off x="1981352" y="2817976"/>
              <a:ext cx="250679" cy="100222"/>
            </a:xfrm>
            <a:custGeom>
              <a:avLst/>
              <a:gdLst/>
              <a:ahLst/>
              <a:cxnLst/>
              <a:rect l="l" t="t" r="r" b="b"/>
              <a:pathLst>
                <a:path w="17351" h="6937" extrusionOk="0">
                  <a:moveTo>
                    <a:pt x="0" y="0"/>
                  </a:moveTo>
                  <a:lnTo>
                    <a:pt x="0" y="6937"/>
                  </a:lnTo>
                  <a:lnTo>
                    <a:pt x="185" y="6937"/>
                  </a:lnTo>
                  <a:cubicBezTo>
                    <a:pt x="2543" y="4624"/>
                    <a:pt x="5609" y="3468"/>
                    <a:pt x="8678" y="3468"/>
                  </a:cubicBezTo>
                  <a:cubicBezTo>
                    <a:pt x="11746" y="3468"/>
                    <a:pt x="14817" y="4624"/>
                    <a:pt x="17184" y="6937"/>
                  </a:cubicBezTo>
                  <a:lnTo>
                    <a:pt x="17351" y="6937"/>
                  </a:lnTo>
                  <a:lnTo>
                    <a:pt x="17351"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5"/>
            <p:cNvSpPr/>
            <p:nvPr/>
          </p:nvSpPr>
          <p:spPr>
            <a:xfrm>
              <a:off x="1969057" y="2915785"/>
              <a:ext cx="265386" cy="255591"/>
            </a:xfrm>
            <a:custGeom>
              <a:avLst/>
              <a:gdLst/>
              <a:ahLst/>
              <a:cxnLst/>
              <a:rect l="l" t="t" r="r" b="b"/>
              <a:pathLst>
                <a:path w="18369" h="17691" extrusionOk="0">
                  <a:moveTo>
                    <a:pt x="9526" y="0"/>
                  </a:moveTo>
                  <a:cubicBezTo>
                    <a:pt x="5956" y="0"/>
                    <a:pt x="2738" y="2146"/>
                    <a:pt x="1369" y="5457"/>
                  </a:cubicBezTo>
                  <a:cubicBezTo>
                    <a:pt x="0" y="8749"/>
                    <a:pt x="740" y="12560"/>
                    <a:pt x="3274" y="15094"/>
                  </a:cubicBezTo>
                  <a:cubicBezTo>
                    <a:pt x="4970" y="16790"/>
                    <a:pt x="7238" y="17690"/>
                    <a:pt x="9539" y="17690"/>
                  </a:cubicBezTo>
                  <a:cubicBezTo>
                    <a:pt x="10677" y="17690"/>
                    <a:pt x="11822" y="17470"/>
                    <a:pt x="12911" y="17018"/>
                  </a:cubicBezTo>
                  <a:cubicBezTo>
                    <a:pt x="16223" y="15649"/>
                    <a:pt x="18368" y="12412"/>
                    <a:pt x="18368" y="8842"/>
                  </a:cubicBezTo>
                  <a:cubicBezTo>
                    <a:pt x="18368" y="3959"/>
                    <a:pt x="14410" y="0"/>
                    <a:pt x="9526" y="0"/>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5"/>
            <p:cNvSpPr/>
            <p:nvPr/>
          </p:nvSpPr>
          <p:spPr>
            <a:xfrm>
              <a:off x="1760869" y="2817976"/>
              <a:ext cx="120275" cy="451109"/>
            </a:xfrm>
            <a:custGeom>
              <a:avLst/>
              <a:gdLst/>
              <a:ahLst/>
              <a:cxnLst/>
              <a:rect l="l" t="t" r="r" b="b"/>
              <a:pathLst>
                <a:path w="8325" h="31224" extrusionOk="0">
                  <a:moveTo>
                    <a:pt x="1" y="0"/>
                  </a:moveTo>
                  <a:lnTo>
                    <a:pt x="1" y="31223"/>
                  </a:lnTo>
                  <a:lnTo>
                    <a:pt x="8324" y="24287"/>
                  </a:lnTo>
                  <a:lnTo>
                    <a:pt x="8324" y="6937"/>
                  </a:lnTo>
                  <a:lnTo>
                    <a:pt x="1"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5"/>
            <p:cNvSpPr/>
            <p:nvPr/>
          </p:nvSpPr>
          <p:spPr>
            <a:xfrm>
              <a:off x="2034533" y="3257584"/>
              <a:ext cx="142987" cy="88737"/>
            </a:xfrm>
            <a:custGeom>
              <a:avLst/>
              <a:gdLst/>
              <a:ahLst/>
              <a:cxnLst/>
              <a:rect l="l" t="t" r="r" b="b"/>
              <a:pathLst>
                <a:path w="9897" h="6142" extrusionOk="0">
                  <a:moveTo>
                    <a:pt x="629" y="0"/>
                  </a:moveTo>
                  <a:cubicBezTo>
                    <a:pt x="278" y="0"/>
                    <a:pt x="0" y="277"/>
                    <a:pt x="0" y="629"/>
                  </a:cubicBezTo>
                  <a:lnTo>
                    <a:pt x="0" y="5512"/>
                  </a:lnTo>
                  <a:cubicBezTo>
                    <a:pt x="0" y="5864"/>
                    <a:pt x="278" y="6141"/>
                    <a:pt x="629" y="6141"/>
                  </a:cubicBezTo>
                  <a:lnTo>
                    <a:pt x="9267" y="6141"/>
                  </a:lnTo>
                  <a:cubicBezTo>
                    <a:pt x="9619" y="6141"/>
                    <a:pt x="9896" y="5864"/>
                    <a:pt x="9896" y="5512"/>
                  </a:cubicBezTo>
                  <a:lnTo>
                    <a:pt x="9896" y="629"/>
                  </a:lnTo>
                  <a:cubicBezTo>
                    <a:pt x="9896" y="277"/>
                    <a:pt x="9619" y="0"/>
                    <a:pt x="9267"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35"/>
          <p:cNvGrpSpPr/>
          <p:nvPr/>
        </p:nvGrpSpPr>
        <p:grpSpPr>
          <a:xfrm>
            <a:off x="4986154" y="1790469"/>
            <a:ext cx="609323" cy="651828"/>
            <a:chOff x="2607767" y="2696357"/>
            <a:chExt cx="609323" cy="651828"/>
          </a:xfrm>
        </p:grpSpPr>
        <p:sp>
          <p:nvSpPr>
            <p:cNvPr id="1296" name="Google Shape;1296;p35"/>
            <p:cNvSpPr/>
            <p:nvPr/>
          </p:nvSpPr>
          <p:spPr>
            <a:xfrm>
              <a:off x="2879019" y="3241547"/>
              <a:ext cx="338072" cy="106637"/>
            </a:xfrm>
            <a:custGeom>
              <a:avLst/>
              <a:gdLst/>
              <a:ahLst/>
              <a:cxnLst/>
              <a:rect l="l" t="t" r="r" b="b"/>
              <a:pathLst>
                <a:path w="23400" h="7381" extrusionOk="0">
                  <a:moveTo>
                    <a:pt x="833" y="0"/>
                  </a:moveTo>
                  <a:cubicBezTo>
                    <a:pt x="0" y="0"/>
                    <a:pt x="0" y="1239"/>
                    <a:pt x="833" y="1239"/>
                  </a:cubicBezTo>
                  <a:lnTo>
                    <a:pt x="21328" y="1239"/>
                  </a:lnTo>
                  <a:cubicBezTo>
                    <a:pt x="21772" y="1239"/>
                    <a:pt x="22160" y="1628"/>
                    <a:pt x="22160" y="2072"/>
                  </a:cubicBezTo>
                  <a:lnTo>
                    <a:pt x="22160" y="2386"/>
                  </a:lnTo>
                  <a:cubicBezTo>
                    <a:pt x="22160" y="2849"/>
                    <a:pt x="21772" y="3219"/>
                    <a:pt x="21328" y="3219"/>
                  </a:cubicBezTo>
                  <a:lnTo>
                    <a:pt x="12061" y="3219"/>
                  </a:lnTo>
                  <a:cubicBezTo>
                    <a:pt x="10914" y="3219"/>
                    <a:pt x="9989" y="4162"/>
                    <a:pt x="9989" y="5309"/>
                  </a:cubicBezTo>
                  <a:cubicBezTo>
                    <a:pt x="9989" y="6456"/>
                    <a:pt x="10914" y="7381"/>
                    <a:pt x="12061" y="7381"/>
                  </a:cubicBezTo>
                  <a:lnTo>
                    <a:pt x="18609" y="7381"/>
                  </a:lnTo>
                  <a:cubicBezTo>
                    <a:pt x="19441" y="7381"/>
                    <a:pt x="19441" y="6141"/>
                    <a:pt x="18609" y="6141"/>
                  </a:cubicBezTo>
                  <a:lnTo>
                    <a:pt x="12061" y="6141"/>
                  </a:lnTo>
                  <a:cubicBezTo>
                    <a:pt x="10951" y="6141"/>
                    <a:pt x="10951" y="4476"/>
                    <a:pt x="12061" y="4476"/>
                  </a:cubicBezTo>
                  <a:lnTo>
                    <a:pt x="21328" y="4476"/>
                  </a:lnTo>
                  <a:cubicBezTo>
                    <a:pt x="22475" y="4476"/>
                    <a:pt x="23400" y="3533"/>
                    <a:pt x="23400" y="2386"/>
                  </a:cubicBezTo>
                  <a:lnTo>
                    <a:pt x="23400" y="2072"/>
                  </a:lnTo>
                  <a:cubicBezTo>
                    <a:pt x="23400" y="925"/>
                    <a:pt x="22475" y="0"/>
                    <a:pt x="21328"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5"/>
            <p:cNvSpPr/>
            <p:nvPr/>
          </p:nvSpPr>
          <p:spPr>
            <a:xfrm>
              <a:off x="2607767" y="2696357"/>
              <a:ext cx="568177" cy="563366"/>
            </a:xfrm>
            <a:custGeom>
              <a:avLst/>
              <a:gdLst/>
              <a:ahLst/>
              <a:cxnLst/>
              <a:rect l="l" t="t" r="r" b="b"/>
              <a:pathLst>
                <a:path w="39327" h="38994" extrusionOk="0">
                  <a:moveTo>
                    <a:pt x="19571" y="4719"/>
                  </a:moveTo>
                  <a:cubicBezTo>
                    <a:pt x="22808" y="4719"/>
                    <a:pt x="24436" y="8640"/>
                    <a:pt x="22142" y="10934"/>
                  </a:cubicBezTo>
                  <a:cubicBezTo>
                    <a:pt x="21430" y="11646"/>
                    <a:pt x="20496" y="12002"/>
                    <a:pt x="19564" y="12002"/>
                  </a:cubicBezTo>
                  <a:cubicBezTo>
                    <a:pt x="18632" y="12002"/>
                    <a:pt x="17702" y="11646"/>
                    <a:pt x="17000" y="10934"/>
                  </a:cubicBezTo>
                  <a:cubicBezTo>
                    <a:pt x="14706" y="8640"/>
                    <a:pt x="16315" y="4719"/>
                    <a:pt x="19571" y="4719"/>
                  </a:cubicBezTo>
                  <a:close/>
                  <a:moveTo>
                    <a:pt x="19571" y="16890"/>
                  </a:moveTo>
                  <a:cubicBezTo>
                    <a:pt x="21883" y="16890"/>
                    <a:pt x="23048" y="19701"/>
                    <a:pt x="21402" y="21348"/>
                  </a:cubicBezTo>
                  <a:cubicBezTo>
                    <a:pt x="20893" y="21856"/>
                    <a:pt x="20227" y="22111"/>
                    <a:pt x="19561" y="22111"/>
                  </a:cubicBezTo>
                  <a:cubicBezTo>
                    <a:pt x="18896" y="22111"/>
                    <a:pt x="18230" y="21856"/>
                    <a:pt x="17721" y="21348"/>
                  </a:cubicBezTo>
                  <a:cubicBezTo>
                    <a:pt x="16075" y="19701"/>
                    <a:pt x="17240" y="16890"/>
                    <a:pt x="19571" y="16890"/>
                  </a:cubicBezTo>
                  <a:close/>
                  <a:moveTo>
                    <a:pt x="8472" y="15817"/>
                  </a:moveTo>
                  <a:cubicBezTo>
                    <a:pt x="11728" y="15817"/>
                    <a:pt x="13337" y="19738"/>
                    <a:pt x="11043" y="22032"/>
                  </a:cubicBezTo>
                  <a:cubicBezTo>
                    <a:pt x="10340" y="22744"/>
                    <a:pt x="9411" y="23100"/>
                    <a:pt x="8479" y="23100"/>
                  </a:cubicBezTo>
                  <a:cubicBezTo>
                    <a:pt x="7547" y="23100"/>
                    <a:pt x="6613" y="22744"/>
                    <a:pt x="5901" y="22032"/>
                  </a:cubicBezTo>
                  <a:cubicBezTo>
                    <a:pt x="3607" y="19738"/>
                    <a:pt x="5235" y="15817"/>
                    <a:pt x="8472" y="15817"/>
                  </a:cubicBezTo>
                  <a:close/>
                  <a:moveTo>
                    <a:pt x="30706" y="15854"/>
                  </a:moveTo>
                  <a:cubicBezTo>
                    <a:pt x="33962" y="15854"/>
                    <a:pt x="35571" y="19794"/>
                    <a:pt x="33277" y="22088"/>
                  </a:cubicBezTo>
                  <a:cubicBezTo>
                    <a:pt x="32574" y="22790"/>
                    <a:pt x="31645" y="23142"/>
                    <a:pt x="30713" y="23142"/>
                  </a:cubicBezTo>
                  <a:cubicBezTo>
                    <a:pt x="29781" y="23142"/>
                    <a:pt x="28847" y="22790"/>
                    <a:pt x="28135" y="22088"/>
                  </a:cubicBezTo>
                  <a:cubicBezTo>
                    <a:pt x="25841" y="19794"/>
                    <a:pt x="27469" y="15854"/>
                    <a:pt x="30706" y="15854"/>
                  </a:cubicBezTo>
                  <a:close/>
                  <a:moveTo>
                    <a:pt x="19626" y="26952"/>
                  </a:moveTo>
                  <a:cubicBezTo>
                    <a:pt x="22863" y="26952"/>
                    <a:pt x="24491" y="30874"/>
                    <a:pt x="22197" y="33167"/>
                  </a:cubicBezTo>
                  <a:cubicBezTo>
                    <a:pt x="21485" y="33880"/>
                    <a:pt x="20551" y="34236"/>
                    <a:pt x="19617" y="34236"/>
                  </a:cubicBezTo>
                  <a:cubicBezTo>
                    <a:pt x="18683" y="34236"/>
                    <a:pt x="17749" y="33880"/>
                    <a:pt x="17037" y="33167"/>
                  </a:cubicBezTo>
                  <a:cubicBezTo>
                    <a:pt x="14743" y="30874"/>
                    <a:pt x="16371" y="26952"/>
                    <a:pt x="19626" y="26952"/>
                  </a:cubicBezTo>
                  <a:close/>
                  <a:moveTo>
                    <a:pt x="19605" y="0"/>
                  </a:moveTo>
                  <a:cubicBezTo>
                    <a:pt x="19514" y="0"/>
                    <a:pt x="19422" y="1"/>
                    <a:pt x="19330" y="2"/>
                  </a:cubicBezTo>
                  <a:cubicBezTo>
                    <a:pt x="8602" y="150"/>
                    <a:pt x="0" y="8899"/>
                    <a:pt x="74" y="19627"/>
                  </a:cubicBezTo>
                  <a:cubicBezTo>
                    <a:pt x="148" y="30337"/>
                    <a:pt x="8861" y="38994"/>
                    <a:pt x="19589" y="38994"/>
                  </a:cubicBezTo>
                  <a:cubicBezTo>
                    <a:pt x="19774" y="38994"/>
                    <a:pt x="19959" y="38994"/>
                    <a:pt x="20126" y="38975"/>
                  </a:cubicBezTo>
                  <a:cubicBezTo>
                    <a:pt x="30854" y="38680"/>
                    <a:pt x="39326" y="29801"/>
                    <a:pt x="39104" y="19073"/>
                  </a:cubicBezTo>
                  <a:cubicBezTo>
                    <a:pt x="38884" y="8455"/>
                    <a:pt x="30191" y="0"/>
                    <a:pt x="19605" y="0"/>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5"/>
            <p:cNvSpPr/>
            <p:nvPr/>
          </p:nvSpPr>
          <p:spPr>
            <a:xfrm>
              <a:off x="2981105" y="2925465"/>
              <a:ext cx="140589" cy="105236"/>
            </a:xfrm>
            <a:custGeom>
              <a:avLst/>
              <a:gdLst/>
              <a:ahLst/>
              <a:cxnLst/>
              <a:rect l="l" t="t" r="r" b="b"/>
              <a:pathLst>
                <a:path w="9731" h="7284" extrusionOk="0">
                  <a:moveTo>
                    <a:pt x="4865" y="2086"/>
                  </a:moveTo>
                  <a:cubicBezTo>
                    <a:pt x="6253" y="2086"/>
                    <a:pt x="6955" y="3769"/>
                    <a:pt x="5975" y="4750"/>
                  </a:cubicBezTo>
                  <a:cubicBezTo>
                    <a:pt x="5670" y="5055"/>
                    <a:pt x="5272" y="5208"/>
                    <a:pt x="4874" y="5208"/>
                  </a:cubicBezTo>
                  <a:cubicBezTo>
                    <a:pt x="4477" y="5208"/>
                    <a:pt x="4079" y="5055"/>
                    <a:pt x="3774" y="4750"/>
                  </a:cubicBezTo>
                  <a:cubicBezTo>
                    <a:pt x="2775" y="3769"/>
                    <a:pt x="3478" y="2086"/>
                    <a:pt x="4865" y="2086"/>
                  </a:cubicBezTo>
                  <a:close/>
                  <a:moveTo>
                    <a:pt x="4872" y="1"/>
                  </a:moveTo>
                  <a:cubicBezTo>
                    <a:pt x="3940" y="1"/>
                    <a:pt x="3006" y="357"/>
                    <a:pt x="2294" y="1069"/>
                  </a:cubicBezTo>
                  <a:cubicBezTo>
                    <a:pt x="0" y="3363"/>
                    <a:pt x="1628" y="7284"/>
                    <a:pt x="4865" y="7284"/>
                  </a:cubicBezTo>
                  <a:cubicBezTo>
                    <a:pt x="8121" y="7284"/>
                    <a:pt x="9730" y="3363"/>
                    <a:pt x="7436" y="1069"/>
                  </a:cubicBezTo>
                  <a:cubicBezTo>
                    <a:pt x="6733" y="357"/>
                    <a:pt x="5804" y="1"/>
                    <a:pt x="4872"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5"/>
            <p:cNvSpPr/>
            <p:nvPr/>
          </p:nvSpPr>
          <p:spPr>
            <a:xfrm>
              <a:off x="3021182" y="2955660"/>
              <a:ext cx="60419" cy="45120"/>
            </a:xfrm>
            <a:custGeom>
              <a:avLst/>
              <a:gdLst/>
              <a:ahLst/>
              <a:cxnLst/>
              <a:rect l="l" t="t" r="r" b="b"/>
              <a:pathLst>
                <a:path w="4182" h="3123" extrusionOk="0">
                  <a:moveTo>
                    <a:pt x="2100" y="1"/>
                  </a:moveTo>
                  <a:cubicBezTo>
                    <a:pt x="1703" y="1"/>
                    <a:pt x="1305" y="153"/>
                    <a:pt x="1000" y="459"/>
                  </a:cubicBezTo>
                  <a:cubicBezTo>
                    <a:pt x="1" y="1439"/>
                    <a:pt x="704" y="3122"/>
                    <a:pt x="2091" y="3122"/>
                  </a:cubicBezTo>
                  <a:cubicBezTo>
                    <a:pt x="3479" y="3122"/>
                    <a:pt x="4181" y="1439"/>
                    <a:pt x="3201" y="459"/>
                  </a:cubicBezTo>
                  <a:cubicBezTo>
                    <a:pt x="2896" y="153"/>
                    <a:pt x="2498" y="1"/>
                    <a:pt x="2100"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5"/>
            <p:cNvSpPr/>
            <p:nvPr/>
          </p:nvSpPr>
          <p:spPr>
            <a:xfrm>
              <a:off x="2820752" y="3085803"/>
              <a:ext cx="140863" cy="105250"/>
            </a:xfrm>
            <a:custGeom>
              <a:avLst/>
              <a:gdLst/>
              <a:ahLst/>
              <a:cxnLst/>
              <a:rect l="l" t="t" r="r" b="b"/>
              <a:pathLst>
                <a:path w="9750" h="7285" extrusionOk="0">
                  <a:moveTo>
                    <a:pt x="4884" y="2087"/>
                  </a:moveTo>
                  <a:cubicBezTo>
                    <a:pt x="6272" y="2087"/>
                    <a:pt x="6956" y="3751"/>
                    <a:pt x="5976" y="4750"/>
                  </a:cubicBezTo>
                  <a:cubicBezTo>
                    <a:pt x="5670" y="5055"/>
                    <a:pt x="5273" y="5208"/>
                    <a:pt x="4875" y="5208"/>
                  </a:cubicBezTo>
                  <a:cubicBezTo>
                    <a:pt x="4477" y="5208"/>
                    <a:pt x="4080" y="5055"/>
                    <a:pt x="3774" y="4750"/>
                  </a:cubicBezTo>
                  <a:cubicBezTo>
                    <a:pt x="2794" y="3751"/>
                    <a:pt x="3478" y="2087"/>
                    <a:pt x="4884" y="2087"/>
                  </a:cubicBezTo>
                  <a:close/>
                  <a:moveTo>
                    <a:pt x="4875" y="1"/>
                  </a:moveTo>
                  <a:cubicBezTo>
                    <a:pt x="3941" y="1"/>
                    <a:pt x="3007" y="357"/>
                    <a:pt x="2295" y="1069"/>
                  </a:cubicBezTo>
                  <a:cubicBezTo>
                    <a:pt x="1" y="3363"/>
                    <a:pt x="1629" y="7284"/>
                    <a:pt x="4884" y="7284"/>
                  </a:cubicBezTo>
                  <a:cubicBezTo>
                    <a:pt x="8121" y="7284"/>
                    <a:pt x="9749" y="3363"/>
                    <a:pt x="7455" y="1069"/>
                  </a:cubicBezTo>
                  <a:cubicBezTo>
                    <a:pt x="6743" y="357"/>
                    <a:pt x="5809" y="1"/>
                    <a:pt x="4875"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p:nvPr/>
          </p:nvSpPr>
          <p:spPr>
            <a:xfrm>
              <a:off x="2820217" y="2764592"/>
              <a:ext cx="140589" cy="105236"/>
            </a:xfrm>
            <a:custGeom>
              <a:avLst/>
              <a:gdLst/>
              <a:ahLst/>
              <a:cxnLst/>
              <a:rect l="l" t="t" r="r" b="b"/>
              <a:pathLst>
                <a:path w="9731" h="7284" extrusionOk="0">
                  <a:moveTo>
                    <a:pt x="4866" y="2086"/>
                  </a:moveTo>
                  <a:cubicBezTo>
                    <a:pt x="6253" y="2086"/>
                    <a:pt x="6956" y="3751"/>
                    <a:pt x="5957" y="4750"/>
                  </a:cubicBezTo>
                  <a:cubicBezTo>
                    <a:pt x="5661" y="5055"/>
                    <a:pt x="5263" y="5207"/>
                    <a:pt x="4863" y="5207"/>
                  </a:cubicBezTo>
                  <a:cubicBezTo>
                    <a:pt x="4463" y="5207"/>
                    <a:pt x="4061" y="5055"/>
                    <a:pt x="3756" y="4750"/>
                  </a:cubicBezTo>
                  <a:cubicBezTo>
                    <a:pt x="2775" y="3751"/>
                    <a:pt x="3478" y="2086"/>
                    <a:pt x="4866" y="2086"/>
                  </a:cubicBezTo>
                  <a:close/>
                  <a:moveTo>
                    <a:pt x="4859" y="0"/>
                  </a:moveTo>
                  <a:cubicBezTo>
                    <a:pt x="3927" y="0"/>
                    <a:pt x="2997" y="356"/>
                    <a:pt x="2295" y="1069"/>
                  </a:cubicBezTo>
                  <a:cubicBezTo>
                    <a:pt x="1" y="3362"/>
                    <a:pt x="1610" y="7284"/>
                    <a:pt x="4866" y="7284"/>
                  </a:cubicBezTo>
                  <a:cubicBezTo>
                    <a:pt x="8103" y="7284"/>
                    <a:pt x="9731" y="3362"/>
                    <a:pt x="7437" y="1069"/>
                  </a:cubicBezTo>
                  <a:cubicBezTo>
                    <a:pt x="6725" y="356"/>
                    <a:pt x="5791" y="0"/>
                    <a:pt x="4859"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5"/>
            <p:cNvSpPr/>
            <p:nvPr/>
          </p:nvSpPr>
          <p:spPr>
            <a:xfrm>
              <a:off x="2839996" y="2940563"/>
              <a:ext cx="100771" cy="75185"/>
            </a:xfrm>
            <a:custGeom>
              <a:avLst/>
              <a:gdLst/>
              <a:ahLst/>
              <a:cxnLst/>
              <a:rect l="l" t="t" r="r" b="b"/>
              <a:pathLst>
                <a:path w="6975" h="5204" extrusionOk="0">
                  <a:moveTo>
                    <a:pt x="3487" y="1"/>
                  </a:moveTo>
                  <a:cubicBezTo>
                    <a:pt x="2822" y="1"/>
                    <a:pt x="2156" y="255"/>
                    <a:pt x="1647" y="764"/>
                  </a:cubicBezTo>
                  <a:cubicBezTo>
                    <a:pt x="1" y="2392"/>
                    <a:pt x="1166" y="5203"/>
                    <a:pt x="3497" y="5203"/>
                  </a:cubicBezTo>
                  <a:cubicBezTo>
                    <a:pt x="5809" y="5203"/>
                    <a:pt x="6974" y="2392"/>
                    <a:pt x="5328" y="764"/>
                  </a:cubicBezTo>
                  <a:cubicBezTo>
                    <a:pt x="4819" y="255"/>
                    <a:pt x="4153" y="1"/>
                    <a:pt x="3487"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5"/>
            <p:cNvSpPr/>
            <p:nvPr/>
          </p:nvSpPr>
          <p:spPr>
            <a:xfrm>
              <a:off x="2861104" y="3115941"/>
              <a:ext cx="52661" cy="45091"/>
            </a:xfrm>
            <a:custGeom>
              <a:avLst/>
              <a:gdLst/>
              <a:ahLst/>
              <a:cxnLst/>
              <a:rect l="l" t="t" r="r" b="b"/>
              <a:pathLst>
                <a:path w="3645" h="3121" extrusionOk="0">
                  <a:moveTo>
                    <a:pt x="2091" y="1"/>
                  </a:moveTo>
                  <a:cubicBezTo>
                    <a:pt x="685" y="1"/>
                    <a:pt x="1" y="1665"/>
                    <a:pt x="981" y="2664"/>
                  </a:cubicBezTo>
                  <a:cubicBezTo>
                    <a:pt x="1297" y="2980"/>
                    <a:pt x="1685" y="3121"/>
                    <a:pt x="2067" y="3121"/>
                  </a:cubicBezTo>
                  <a:cubicBezTo>
                    <a:pt x="2871" y="3121"/>
                    <a:pt x="3645" y="2495"/>
                    <a:pt x="3645" y="1554"/>
                  </a:cubicBezTo>
                  <a:cubicBezTo>
                    <a:pt x="3645" y="685"/>
                    <a:pt x="2942" y="1"/>
                    <a:pt x="2091"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5"/>
            <p:cNvSpPr/>
            <p:nvPr/>
          </p:nvSpPr>
          <p:spPr>
            <a:xfrm>
              <a:off x="2860309" y="2794527"/>
              <a:ext cx="60405" cy="45105"/>
            </a:xfrm>
            <a:custGeom>
              <a:avLst/>
              <a:gdLst/>
              <a:ahLst/>
              <a:cxnLst/>
              <a:rect l="l" t="t" r="r" b="b"/>
              <a:pathLst>
                <a:path w="4181" h="3122" extrusionOk="0">
                  <a:moveTo>
                    <a:pt x="2088" y="0"/>
                  </a:moveTo>
                  <a:cubicBezTo>
                    <a:pt x="1688" y="0"/>
                    <a:pt x="1286" y="153"/>
                    <a:pt x="981" y="458"/>
                  </a:cubicBezTo>
                  <a:cubicBezTo>
                    <a:pt x="0" y="1438"/>
                    <a:pt x="703" y="3121"/>
                    <a:pt x="2091" y="3121"/>
                  </a:cubicBezTo>
                  <a:cubicBezTo>
                    <a:pt x="3478" y="3121"/>
                    <a:pt x="4181" y="1438"/>
                    <a:pt x="3182" y="458"/>
                  </a:cubicBezTo>
                  <a:cubicBezTo>
                    <a:pt x="2886" y="153"/>
                    <a:pt x="2488" y="0"/>
                    <a:pt x="2088" y="0"/>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5"/>
            <p:cNvSpPr/>
            <p:nvPr/>
          </p:nvSpPr>
          <p:spPr>
            <a:xfrm>
              <a:off x="2659879" y="2924670"/>
              <a:ext cx="140589" cy="105236"/>
            </a:xfrm>
            <a:custGeom>
              <a:avLst/>
              <a:gdLst/>
              <a:ahLst/>
              <a:cxnLst/>
              <a:rect l="l" t="t" r="r" b="b"/>
              <a:pathLst>
                <a:path w="9731" h="7284" extrusionOk="0">
                  <a:moveTo>
                    <a:pt x="4865" y="2086"/>
                  </a:moveTo>
                  <a:cubicBezTo>
                    <a:pt x="6252" y="2086"/>
                    <a:pt x="6955" y="3769"/>
                    <a:pt x="5975" y="4749"/>
                  </a:cubicBezTo>
                  <a:cubicBezTo>
                    <a:pt x="5670" y="5055"/>
                    <a:pt x="5267" y="5207"/>
                    <a:pt x="4867" y="5207"/>
                  </a:cubicBezTo>
                  <a:cubicBezTo>
                    <a:pt x="4467" y="5207"/>
                    <a:pt x="4070" y="5055"/>
                    <a:pt x="3774" y="4749"/>
                  </a:cubicBezTo>
                  <a:cubicBezTo>
                    <a:pt x="2775" y="3769"/>
                    <a:pt x="3478" y="2086"/>
                    <a:pt x="4865" y="2086"/>
                  </a:cubicBezTo>
                  <a:close/>
                  <a:moveTo>
                    <a:pt x="4872" y="0"/>
                  </a:moveTo>
                  <a:cubicBezTo>
                    <a:pt x="3940" y="0"/>
                    <a:pt x="3006" y="356"/>
                    <a:pt x="2294" y="1068"/>
                  </a:cubicBezTo>
                  <a:cubicBezTo>
                    <a:pt x="0" y="3362"/>
                    <a:pt x="1628" y="7283"/>
                    <a:pt x="4865" y="7283"/>
                  </a:cubicBezTo>
                  <a:cubicBezTo>
                    <a:pt x="8121" y="7283"/>
                    <a:pt x="9730" y="3362"/>
                    <a:pt x="7436" y="1068"/>
                  </a:cubicBezTo>
                  <a:cubicBezTo>
                    <a:pt x="6733" y="356"/>
                    <a:pt x="5804" y="0"/>
                    <a:pt x="4872"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5"/>
            <p:cNvSpPr/>
            <p:nvPr/>
          </p:nvSpPr>
          <p:spPr>
            <a:xfrm>
              <a:off x="2699956" y="2954866"/>
              <a:ext cx="60419" cy="45105"/>
            </a:xfrm>
            <a:custGeom>
              <a:avLst/>
              <a:gdLst/>
              <a:ahLst/>
              <a:cxnLst/>
              <a:rect l="l" t="t" r="r" b="b"/>
              <a:pathLst>
                <a:path w="4182" h="3122" extrusionOk="0">
                  <a:moveTo>
                    <a:pt x="2093" y="0"/>
                  </a:moveTo>
                  <a:cubicBezTo>
                    <a:pt x="1693" y="0"/>
                    <a:pt x="1296" y="153"/>
                    <a:pt x="1000" y="458"/>
                  </a:cubicBezTo>
                  <a:cubicBezTo>
                    <a:pt x="1" y="1439"/>
                    <a:pt x="704" y="3122"/>
                    <a:pt x="2091" y="3122"/>
                  </a:cubicBezTo>
                  <a:cubicBezTo>
                    <a:pt x="3478" y="3122"/>
                    <a:pt x="4181" y="1439"/>
                    <a:pt x="3201" y="458"/>
                  </a:cubicBezTo>
                  <a:cubicBezTo>
                    <a:pt x="2896" y="153"/>
                    <a:pt x="2493" y="0"/>
                    <a:pt x="2093" y="0"/>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 name="Google Shape;1307;p3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PHILOSOPHY</a:t>
            </a:r>
            <a:endParaRPr/>
          </a:p>
        </p:txBody>
      </p:sp>
      <p:sp>
        <p:nvSpPr>
          <p:cNvPr id="1308" name="Google Shape;1308;p35"/>
          <p:cNvSpPr txBox="1">
            <a:spLocks noGrp="1"/>
          </p:cNvSpPr>
          <p:nvPr>
            <p:ph type="subTitle" idx="1"/>
          </p:nvPr>
        </p:nvSpPr>
        <p:spPr>
          <a:xfrm>
            <a:off x="4884375" y="2937600"/>
            <a:ext cx="2711100" cy="11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1309" name="Google Shape;1309;p35"/>
          <p:cNvSpPr txBox="1">
            <a:spLocks noGrp="1"/>
          </p:cNvSpPr>
          <p:nvPr>
            <p:ph type="subTitle" idx="2"/>
          </p:nvPr>
        </p:nvSpPr>
        <p:spPr>
          <a:xfrm>
            <a:off x="4884375" y="2667675"/>
            <a:ext cx="2711100" cy="2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1310" name="Google Shape;1310;p35"/>
          <p:cNvSpPr txBox="1">
            <a:spLocks noGrp="1"/>
          </p:cNvSpPr>
          <p:nvPr>
            <p:ph type="subTitle" idx="3"/>
          </p:nvPr>
        </p:nvSpPr>
        <p:spPr>
          <a:xfrm>
            <a:off x="1549625" y="2937675"/>
            <a:ext cx="2711100" cy="1152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Mercury is the closest planet to the Sun and the smallest one in the Solar System—it’s only a bit larger than our Moon</a:t>
            </a:r>
            <a:endParaRPr/>
          </a:p>
        </p:txBody>
      </p:sp>
      <p:sp>
        <p:nvSpPr>
          <p:cNvPr id="1311" name="Google Shape;1311;p35"/>
          <p:cNvSpPr txBox="1">
            <a:spLocks noGrp="1"/>
          </p:cNvSpPr>
          <p:nvPr>
            <p:ph type="subTitle" idx="4"/>
          </p:nvPr>
        </p:nvSpPr>
        <p:spPr>
          <a:xfrm>
            <a:off x="1549625" y="2667600"/>
            <a:ext cx="27111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5"/>
        <p:cNvGrpSpPr/>
        <p:nvPr/>
      </p:nvGrpSpPr>
      <p:grpSpPr>
        <a:xfrm>
          <a:off x="0" y="0"/>
          <a:ext cx="0" cy="0"/>
          <a:chOff x="0" y="0"/>
          <a:chExt cx="0" cy="0"/>
        </a:xfrm>
      </p:grpSpPr>
      <p:sp>
        <p:nvSpPr>
          <p:cNvPr id="1316" name="Google Shape;1316;p36"/>
          <p:cNvSpPr txBox="1">
            <a:spLocks noGrp="1"/>
          </p:cNvSpPr>
          <p:nvPr>
            <p:ph type="title"/>
          </p:nvPr>
        </p:nvSpPr>
        <p:spPr>
          <a:xfrm>
            <a:off x="720000" y="1855575"/>
            <a:ext cx="5283300" cy="90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sp>
        <p:nvSpPr>
          <p:cNvPr id="1317" name="Google Shape;1317;p36"/>
          <p:cNvSpPr txBox="1">
            <a:spLocks noGrp="1"/>
          </p:cNvSpPr>
          <p:nvPr>
            <p:ph type="subTitle" idx="1"/>
          </p:nvPr>
        </p:nvSpPr>
        <p:spPr>
          <a:xfrm>
            <a:off x="720000" y="733375"/>
            <a:ext cx="5283300" cy="112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grpSp>
        <p:nvGrpSpPr>
          <p:cNvPr id="1318" name="Google Shape;1318;p36"/>
          <p:cNvGrpSpPr/>
          <p:nvPr/>
        </p:nvGrpSpPr>
        <p:grpSpPr>
          <a:xfrm>
            <a:off x="4104879" y="2773431"/>
            <a:ext cx="5312135" cy="2095775"/>
            <a:chOff x="3782600" y="2377875"/>
            <a:chExt cx="5634424" cy="2222926"/>
          </a:xfrm>
        </p:grpSpPr>
        <p:sp>
          <p:nvSpPr>
            <p:cNvPr id="1319" name="Google Shape;1319;p36"/>
            <p:cNvSpPr/>
            <p:nvPr/>
          </p:nvSpPr>
          <p:spPr>
            <a:xfrm>
              <a:off x="3856076" y="2377875"/>
              <a:ext cx="5560947" cy="2222926"/>
            </a:xfrm>
            <a:custGeom>
              <a:avLst/>
              <a:gdLst/>
              <a:ahLst/>
              <a:cxnLst/>
              <a:rect l="l" t="t" r="r" b="b"/>
              <a:pathLst>
                <a:path w="275499" h="110114" extrusionOk="0">
                  <a:moveTo>
                    <a:pt x="15185" y="3685"/>
                  </a:moveTo>
                  <a:cubicBezTo>
                    <a:pt x="15217" y="3685"/>
                    <a:pt x="15250" y="3688"/>
                    <a:pt x="15283" y="3694"/>
                  </a:cubicBezTo>
                  <a:lnTo>
                    <a:pt x="19004" y="4256"/>
                  </a:lnTo>
                  <a:cubicBezTo>
                    <a:pt x="19325" y="4283"/>
                    <a:pt x="19539" y="4604"/>
                    <a:pt x="19486" y="4925"/>
                  </a:cubicBezTo>
                  <a:lnTo>
                    <a:pt x="18790" y="9662"/>
                  </a:lnTo>
                  <a:cubicBezTo>
                    <a:pt x="18742" y="9950"/>
                    <a:pt x="18478" y="10152"/>
                    <a:pt x="18193" y="10152"/>
                  </a:cubicBezTo>
                  <a:cubicBezTo>
                    <a:pt x="18160" y="10152"/>
                    <a:pt x="18127" y="10150"/>
                    <a:pt x="18094" y="10144"/>
                  </a:cubicBezTo>
                  <a:lnTo>
                    <a:pt x="14400" y="9609"/>
                  </a:lnTo>
                  <a:cubicBezTo>
                    <a:pt x="14079" y="9555"/>
                    <a:pt x="13838" y="9234"/>
                    <a:pt x="13891" y="8913"/>
                  </a:cubicBezTo>
                  <a:lnTo>
                    <a:pt x="14614" y="4175"/>
                  </a:lnTo>
                  <a:cubicBezTo>
                    <a:pt x="14662" y="3887"/>
                    <a:pt x="14904" y="3685"/>
                    <a:pt x="15185" y="3685"/>
                  </a:cubicBezTo>
                  <a:close/>
                  <a:moveTo>
                    <a:pt x="24106" y="5024"/>
                  </a:moveTo>
                  <a:cubicBezTo>
                    <a:pt x="24136" y="5024"/>
                    <a:pt x="24166" y="5027"/>
                    <a:pt x="24196" y="5032"/>
                  </a:cubicBezTo>
                  <a:lnTo>
                    <a:pt x="27890" y="5594"/>
                  </a:lnTo>
                  <a:cubicBezTo>
                    <a:pt x="28211" y="5648"/>
                    <a:pt x="28425" y="5942"/>
                    <a:pt x="28398" y="6263"/>
                  </a:cubicBezTo>
                  <a:lnTo>
                    <a:pt x="27676" y="11001"/>
                  </a:lnTo>
                  <a:cubicBezTo>
                    <a:pt x="27627" y="11292"/>
                    <a:pt x="27381" y="11517"/>
                    <a:pt x="27077" y="11517"/>
                  </a:cubicBezTo>
                  <a:cubicBezTo>
                    <a:pt x="27045" y="11517"/>
                    <a:pt x="27013" y="11514"/>
                    <a:pt x="26980" y="11509"/>
                  </a:cubicBezTo>
                  <a:lnTo>
                    <a:pt x="23286" y="10947"/>
                  </a:lnTo>
                  <a:cubicBezTo>
                    <a:pt x="22965" y="10894"/>
                    <a:pt x="22751" y="10599"/>
                    <a:pt x="22778" y="10251"/>
                  </a:cubicBezTo>
                  <a:lnTo>
                    <a:pt x="23500" y="5540"/>
                  </a:lnTo>
                  <a:cubicBezTo>
                    <a:pt x="23549" y="5250"/>
                    <a:pt x="23817" y="5024"/>
                    <a:pt x="24106" y="5024"/>
                  </a:cubicBezTo>
                  <a:close/>
                  <a:moveTo>
                    <a:pt x="32992" y="6363"/>
                  </a:moveTo>
                  <a:cubicBezTo>
                    <a:pt x="33022" y="6363"/>
                    <a:pt x="33052" y="6365"/>
                    <a:pt x="33082" y="6370"/>
                  </a:cubicBezTo>
                  <a:lnTo>
                    <a:pt x="36776" y="6932"/>
                  </a:lnTo>
                  <a:cubicBezTo>
                    <a:pt x="37097" y="6986"/>
                    <a:pt x="37338" y="7280"/>
                    <a:pt x="37285" y="7628"/>
                  </a:cubicBezTo>
                  <a:lnTo>
                    <a:pt x="36562" y="12339"/>
                  </a:lnTo>
                  <a:cubicBezTo>
                    <a:pt x="36514" y="12651"/>
                    <a:pt x="36272" y="12856"/>
                    <a:pt x="35991" y="12856"/>
                  </a:cubicBezTo>
                  <a:cubicBezTo>
                    <a:pt x="35959" y="12856"/>
                    <a:pt x="35926" y="12853"/>
                    <a:pt x="35893" y="12848"/>
                  </a:cubicBezTo>
                  <a:lnTo>
                    <a:pt x="32172" y="12285"/>
                  </a:lnTo>
                  <a:cubicBezTo>
                    <a:pt x="31851" y="12232"/>
                    <a:pt x="31637" y="11937"/>
                    <a:pt x="31691" y="11616"/>
                  </a:cubicBezTo>
                  <a:lnTo>
                    <a:pt x="32413" y="6879"/>
                  </a:lnTo>
                  <a:cubicBezTo>
                    <a:pt x="32438" y="6588"/>
                    <a:pt x="32703" y="6363"/>
                    <a:pt x="32992" y="6363"/>
                  </a:cubicBezTo>
                  <a:close/>
                  <a:moveTo>
                    <a:pt x="41870" y="7727"/>
                  </a:moveTo>
                  <a:cubicBezTo>
                    <a:pt x="41903" y="7727"/>
                    <a:pt x="41936" y="7730"/>
                    <a:pt x="41969" y="7735"/>
                  </a:cubicBezTo>
                  <a:lnTo>
                    <a:pt x="45689" y="8297"/>
                  </a:lnTo>
                  <a:cubicBezTo>
                    <a:pt x="46010" y="8351"/>
                    <a:pt x="46224" y="8645"/>
                    <a:pt x="46171" y="8966"/>
                  </a:cubicBezTo>
                  <a:lnTo>
                    <a:pt x="45448" y="13704"/>
                  </a:lnTo>
                  <a:cubicBezTo>
                    <a:pt x="45423" y="14007"/>
                    <a:pt x="45136" y="14215"/>
                    <a:pt x="44833" y="14215"/>
                  </a:cubicBezTo>
                  <a:cubicBezTo>
                    <a:pt x="44815" y="14215"/>
                    <a:pt x="44797" y="14214"/>
                    <a:pt x="44779" y="14213"/>
                  </a:cubicBezTo>
                  <a:lnTo>
                    <a:pt x="41085" y="13650"/>
                  </a:lnTo>
                  <a:cubicBezTo>
                    <a:pt x="40764" y="13597"/>
                    <a:pt x="40523" y="13276"/>
                    <a:pt x="40577" y="12955"/>
                  </a:cubicBezTo>
                  <a:lnTo>
                    <a:pt x="41300" y="8217"/>
                  </a:lnTo>
                  <a:cubicBezTo>
                    <a:pt x="41348" y="7929"/>
                    <a:pt x="41589" y="7727"/>
                    <a:pt x="41870" y="7727"/>
                  </a:cubicBezTo>
                  <a:close/>
                  <a:moveTo>
                    <a:pt x="50785" y="9066"/>
                  </a:moveTo>
                  <a:cubicBezTo>
                    <a:pt x="50817" y="9066"/>
                    <a:pt x="50849" y="9069"/>
                    <a:pt x="50882" y="9074"/>
                  </a:cubicBezTo>
                  <a:lnTo>
                    <a:pt x="54575" y="9636"/>
                  </a:lnTo>
                  <a:cubicBezTo>
                    <a:pt x="54896" y="9689"/>
                    <a:pt x="55111" y="9984"/>
                    <a:pt x="55084" y="10305"/>
                  </a:cubicBezTo>
                  <a:lnTo>
                    <a:pt x="54361" y="15042"/>
                  </a:lnTo>
                  <a:cubicBezTo>
                    <a:pt x="54313" y="15333"/>
                    <a:pt x="54045" y="15558"/>
                    <a:pt x="53756" y="15558"/>
                  </a:cubicBezTo>
                  <a:cubicBezTo>
                    <a:pt x="53726" y="15558"/>
                    <a:pt x="53695" y="15556"/>
                    <a:pt x="53665" y="15551"/>
                  </a:cubicBezTo>
                  <a:lnTo>
                    <a:pt x="49972" y="14989"/>
                  </a:lnTo>
                  <a:cubicBezTo>
                    <a:pt x="49650" y="14935"/>
                    <a:pt x="49436" y="14641"/>
                    <a:pt x="49463" y="14320"/>
                  </a:cubicBezTo>
                  <a:lnTo>
                    <a:pt x="50186" y="9582"/>
                  </a:lnTo>
                  <a:cubicBezTo>
                    <a:pt x="50234" y="9291"/>
                    <a:pt x="50480" y="9066"/>
                    <a:pt x="50785" y="9066"/>
                  </a:cubicBezTo>
                  <a:close/>
                  <a:moveTo>
                    <a:pt x="59713" y="10410"/>
                  </a:moveTo>
                  <a:cubicBezTo>
                    <a:pt x="59732" y="10410"/>
                    <a:pt x="59750" y="10410"/>
                    <a:pt x="59768" y="10412"/>
                  </a:cubicBezTo>
                  <a:lnTo>
                    <a:pt x="63461" y="10974"/>
                  </a:lnTo>
                  <a:cubicBezTo>
                    <a:pt x="63783" y="11027"/>
                    <a:pt x="64024" y="11349"/>
                    <a:pt x="63970" y="11670"/>
                  </a:cubicBezTo>
                  <a:lnTo>
                    <a:pt x="63247" y="16407"/>
                  </a:lnTo>
                  <a:cubicBezTo>
                    <a:pt x="63199" y="16695"/>
                    <a:pt x="62958" y="16897"/>
                    <a:pt x="62677" y="16897"/>
                  </a:cubicBezTo>
                  <a:cubicBezTo>
                    <a:pt x="62644" y="16897"/>
                    <a:pt x="62611" y="16895"/>
                    <a:pt x="62578" y="16889"/>
                  </a:cubicBezTo>
                  <a:lnTo>
                    <a:pt x="58858" y="16327"/>
                  </a:lnTo>
                  <a:cubicBezTo>
                    <a:pt x="58537" y="16300"/>
                    <a:pt x="58322" y="15979"/>
                    <a:pt x="58376" y="15658"/>
                  </a:cubicBezTo>
                  <a:lnTo>
                    <a:pt x="59072" y="10920"/>
                  </a:lnTo>
                  <a:cubicBezTo>
                    <a:pt x="59122" y="10617"/>
                    <a:pt x="59411" y="10410"/>
                    <a:pt x="59713" y="10410"/>
                  </a:cubicBezTo>
                  <a:close/>
                  <a:moveTo>
                    <a:pt x="68556" y="11769"/>
                  </a:moveTo>
                  <a:cubicBezTo>
                    <a:pt x="68588" y="11769"/>
                    <a:pt x="68621" y="11771"/>
                    <a:pt x="68654" y="11777"/>
                  </a:cubicBezTo>
                  <a:lnTo>
                    <a:pt x="72348" y="12339"/>
                  </a:lnTo>
                  <a:cubicBezTo>
                    <a:pt x="72696" y="12392"/>
                    <a:pt x="72910" y="12687"/>
                    <a:pt x="72856" y="13008"/>
                  </a:cubicBezTo>
                  <a:lnTo>
                    <a:pt x="72134" y="17746"/>
                  </a:lnTo>
                  <a:cubicBezTo>
                    <a:pt x="72085" y="18037"/>
                    <a:pt x="71839" y="18262"/>
                    <a:pt x="71554" y="18262"/>
                  </a:cubicBezTo>
                  <a:cubicBezTo>
                    <a:pt x="71525" y="18262"/>
                    <a:pt x="71495" y="18259"/>
                    <a:pt x="71464" y="18254"/>
                  </a:cubicBezTo>
                  <a:lnTo>
                    <a:pt x="67771" y="17692"/>
                  </a:lnTo>
                  <a:cubicBezTo>
                    <a:pt x="67423" y="17639"/>
                    <a:pt x="67209" y="17344"/>
                    <a:pt x="67262" y="16996"/>
                  </a:cubicBezTo>
                  <a:lnTo>
                    <a:pt x="67985" y="12259"/>
                  </a:lnTo>
                  <a:cubicBezTo>
                    <a:pt x="68033" y="11971"/>
                    <a:pt x="68275" y="11769"/>
                    <a:pt x="68556" y="11769"/>
                  </a:cubicBezTo>
                  <a:close/>
                  <a:moveTo>
                    <a:pt x="77450" y="13108"/>
                  </a:moveTo>
                  <a:cubicBezTo>
                    <a:pt x="77480" y="13108"/>
                    <a:pt x="77510" y="13110"/>
                    <a:pt x="77540" y="13115"/>
                  </a:cubicBezTo>
                  <a:lnTo>
                    <a:pt x="81261" y="13677"/>
                  </a:lnTo>
                  <a:cubicBezTo>
                    <a:pt x="81582" y="13731"/>
                    <a:pt x="81796" y="14025"/>
                    <a:pt x="81742" y="14373"/>
                  </a:cubicBezTo>
                  <a:lnTo>
                    <a:pt x="81046" y="19084"/>
                  </a:lnTo>
                  <a:cubicBezTo>
                    <a:pt x="80998" y="19375"/>
                    <a:pt x="80730" y="19600"/>
                    <a:pt x="80441" y="19600"/>
                  </a:cubicBezTo>
                  <a:cubicBezTo>
                    <a:pt x="80411" y="19600"/>
                    <a:pt x="80381" y="19597"/>
                    <a:pt x="80351" y="19592"/>
                  </a:cubicBezTo>
                  <a:lnTo>
                    <a:pt x="76657" y="19030"/>
                  </a:lnTo>
                  <a:cubicBezTo>
                    <a:pt x="76336" y="18977"/>
                    <a:pt x="76095" y="18682"/>
                    <a:pt x="76148" y="18361"/>
                  </a:cubicBezTo>
                  <a:lnTo>
                    <a:pt x="76871" y="13624"/>
                  </a:lnTo>
                  <a:cubicBezTo>
                    <a:pt x="76920" y="13333"/>
                    <a:pt x="77166" y="13108"/>
                    <a:pt x="77450" y="13108"/>
                  </a:cubicBezTo>
                  <a:close/>
                  <a:moveTo>
                    <a:pt x="86399" y="14451"/>
                  </a:moveTo>
                  <a:cubicBezTo>
                    <a:pt x="86417" y="14451"/>
                    <a:pt x="86435" y="14452"/>
                    <a:pt x="86453" y="14453"/>
                  </a:cubicBezTo>
                  <a:lnTo>
                    <a:pt x="90147" y="15016"/>
                  </a:lnTo>
                  <a:cubicBezTo>
                    <a:pt x="90468" y="15069"/>
                    <a:pt x="90682" y="15390"/>
                    <a:pt x="90655" y="15711"/>
                  </a:cubicBezTo>
                  <a:lnTo>
                    <a:pt x="89933" y="20449"/>
                  </a:lnTo>
                  <a:cubicBezTo>
                    <a:pt x="89882" y="20752"/>
                    <a:pt x="89617" y="20960"/>
                    <a:pt x="89295" y="20960"/>
                  </a:cubicBezTo>
                  <a:cubicBezTo>
                    <a:pt x="89276" y="20960"/>
                    <a:pt x="89256" y="20959"/>
                    <a:pt x="89237" y="20958"/>
                  </a:cubicBezTo>
                  <a:lnTo>
                    <a:pt x="85543" y="20395"/>
                  </a:lnTo>
                  <a:cubicBezTo>
                    <a:pt x="85222" y="20342"/>
                    <a:pt x="85008" y="20021"/>
                    <a:pt x="85061" y="19700"/>
                  </a:cubicBezTo>
                  <a:lnTo>
                    <a:pt x="85757" y="14962"/>
                  </a:lnTo>
                  <a:cubicBezTo>
                    <a:pt x="85808" y="14659"/>
                    <a:pt x="86097" y="14451"/>
                    <a:pt x="86399" y="14451"/>
                  </a:cubicBezTo>
                  <a:close/>
                  <a:moveTo>
                    <a:pt x="95241" y="15810"/>
                  </a:moveTo>
                  <a:cubicBezTo>
                    <a:pt x="95273" y="15810"/>
                    <a:pt x="95306" y="15813"/>
                    <a:pt x="95339" y="15818"/>
                  </a:cubicBezTo>
                  <a:lnTo>
                    <a:pt x="99033" y="16381"/>
                  </a:lnTo>
                  <a:cubicBezTo>
                    <a:pt x="99354" y="16434"/>
                    <a:pt x="99595" y="16729"/>
                    <a:pt x="99542" y="17050"/>
                  </a:cubicBezTo>
                  <a:lnTo>
                    <a:pt x="98819" y="21787"/>
                  </a:lnTo>
                  <a:cubicBezTo>
                    <a:pt x="98770" y="22078"/>
                    <a:pt x="98524" y="22303"/>
                    <a:pt x="98240" y="22303"/>
                  </a:cubicBezTo>
                  <a:cubicBezTo>
                    <a:pt x="98210" y="22303"/>
                    <a:pt x="98180" y="22301"/>
                    <a:pt x="98150" y="22296"/>
                  </a:cubicBezTo>
                  <a:lnTo>
                    <a:pt x="94456" y="21734"/>
                  </a:lnTo>
                  <a:cubicBezTo>
                    <a:pt x="94108" y="21680"/>
                    <a:pt x="93894" y="21386"/>
                    <a:pt x="93948" y="21038"/>
                  </a:cubicBezTo>
                  <a:lnTo>
                    <a:pt x="94670" y="16327"/>
                  </a:lnTo>
                  <a:cubicBezTo>
                    <a:pt x="94694" y="16015"/>
                    <a:pt x="94955" y="15810"/>
                    <a:pt x="95241" y="15810"/>
                  </a:cubicBezTo>
                  <a:close/>
                  <a:moveTo>
                    <a:pt x="104136" y="17149"/>
                  </a:moveTo>
                  <a:cubicBezTo>
                    <a:pt x="104165" y="17149"/>
                    <a:pt x="104195" y="17152"/>
                    <a:pt x="104226" y="17157"/>
                  </a:cubicBezTo>
                  <a:lnTo>
                    <a:pt x="107946" y="17719"/>
                  </a:lnTo>
                  <a:cubicBezTo>
                    <a:pt x="108267" y="17772"/>
                    <a:pt x="108481" y="18067"/>
                    <a:pt x="108428" y="18415"/>
                  </a:cubicBezTo>
                  <a:lnTo>
                    <a:pt x="107705" y="23126"/>
                  </a:lnTo>
                  <a:cubicBezTo>
                    <a:pt x="107681" y="23438"/>
                    <a:pt x="107420" y="23642"/>
                    <a:pt x="107135" y="23642"/>
                  </a:cubicBezTo>
                  <a:cubicBezTo>
                    <a:pt x="107102" y="23642"/>
                    <a:pt x="107069" y="23640"/>
                    <a:pt x="107036" y="23634"/>
                  </a:cubicBezTo>
                  <a:lnTo>
                    <a:pt x="103342" y="23072"/>
                  </a:lnTo>
                  <a:cubicBezTo>
                    <a:pt x="103021" y="23018"/>
                    <a:pt x="102780" y="22724"/>
                    <a:pt x="102834" y="22403"/>
                  </a:cubicBezTo>
                  <a:lnTo>
                    <a:pt x="103556" y="17665"/>
                  </a:lnTo>
                  <a:cubicBezTo>
                    <a:pt x="103605" y="17374"/>
                    <a:pt x="103851" y="17149"/>
                    <a:pt x="104136" y="17149"/>
                  </a:cubicBezTo>
                  <a:close/>
                  <a:moveTo>
                    <a:pt x="113033" y="18514"/>
                  </a:moveTo>
                  <a:cubicBezTo>
                    <a:pt x="113068" y="18514"/>
                    <a:pt x="113103" y="18516"/>
                    <a:pt x="113139" y="18522"/>
                  </a:cubicBezTo>
                  <a:lnTo>
                    <a:pt x="116832" y="19084"/>
                  </a:lnTo>
                  <a:cubicBezTo>
                    <a:pt x="117153" y="19137"/>
                    <a:pt x="117367" y="19432"/>
                    <a:pt x="117341" y="19753"/>
                  </a:cubicBezTo>
                  <a:lnTo>
                    <a:pt x="116618" y="24491"/>
                  </a:lnTo>
                  <a:cubicBezTo>
                    <a:pt x="116570" y="24782"/>
                    <a:pt x="116301" y="25007"/>
                    <a:pt x="116013" y="25007"/>
                  </a:cubicBezTo>
                  <a:cubicBezTo>
                    <a:pt x="115983" y="25007"/>
                    <a:pt x="115952" y="25004"/>
                    <a:pt x="115922" y="24999"/>
                  </a:cubicBezTo>
                  <a:lnTo>
                    <a:pt x="112228" y="24437"/>
                  </a:lnTo>
                  <a:cubicBezTo>
                    <a:pt x="111907" y="24384"/>
                    <a:pt x="111693" y="24089"/>
                    <a:pt x="111720" y="23741"/>
                  </a:cubicBezTo>
                  <a:lnTo>
                    <a:pt x="112443" y="19030"/>
                  </a:lnTo>
                  <a:cubicBezTo>
                    <a:pt x="112491" y="18718"/>
                    <a:pt x="112733" y="18514"/>
                    <a:pt x="113033" y="18514"/>
                  </a:cubicBezTo>
                  <a:close/>
                  <a:moveTo>
                    <a:pt x="121934" y="19853"/>
                  </a:moveTo>
                  <a:cubicBezTo>
                    <a:pt x="121964" y="19853"/>
                    <a:pt x="121994" y="19855"/>
                    <a:pt x="122025" y="19860"/>
                  </a:cubicBezTo>
                  <a:lnTo>
                    <a:pt x="125718" y="20422"/>
                  </a:lnTo>
                  <a:cubicBezTo>
                    <a:pt x="126040" y="20476"/>
                    <a:pt x="126280" y="20770"/>
                    <a:pt x="126227" y="21118"/>
                  </a:cubicBezTo>
                  <a:lnTo>
                    <a:pt x="125504" y="25829"/>
                  </a:lnTo>
                  <a:cubicBezTo>
                    <a:pt x="125456" y="26120"/>
                    <a:pt x="125210" y="26345"/>
                    <a:pt x="124925" y="26345"/>
                  </a:cubicBezTo>
                  <a:cubicBezTo>
                    <a:pt x="124895" y="26345"/>
                    <a:pt x="124865" y="26342"/>
                    <a:pt x="124835" y="26337"/>
                  </a:cubicBezTo>
                  <a:lnTo>
                    <a:pt x="121115" y="25775"/>
                  </a:lnTo>
                  <a:cubicBezTo>
                    <a:pt x="120793" y="25722"/>
                    <a:pt x="120579" y="25427"/>
                    <a:pt x="120633" y="25106"/>
                  </a:cubicBezTo>
                  <a:lnTo>
                    <a:pt x="121356" y="20369"/>
                  </a:lnTo>
                  <a:cubicBezTo>
                    <a:pt x="121380" y="20078"/>
                    <a:pt x="121646" y="19853"/>
                    <a:pt x="121934" y="19853"/>
                  </a:cubicBezTo>
                  <a:close/>
                  <a:moveTo>
                    <a:pt x="130813" y="21217"/>
                  </a:moveTo>
                  <a:cubicBezTo>
                    <a:pt x="130845" y="21217"/>
                    <a:pt x="130878" y="21220"/>
                    <a:pt x="130911" y="21225"/>
                  </a:cubicBezTo>
                  <a:lnTo>
                    <a:pt x="134605" y="21760"/>
                  </a:lnTo>
                  <a:cubicBezTo>
                    <a:pt x="134953" y="21814"/>
                    <a:pt x="135167" y="22135"/>
                    <a:pt x="135113" y="22456"/>
                  </a:cubicBezTo>
                  <a:lnTo>
                    <a:pt x="134390" y="27194"/>
                  </a:lnTo>
                  <a:cubicBezTo>
                    <a:pt x="134342" y="27482"/>
                    <a:pt x="134101" y="27684"/>
                    <a:pt x="133820" y="27684"/>
                  </a:cubicBezTo>
                  <a:cubicBezTo>
                    <a:pt x="133787" y="27684"/>
                    <a:pt x="133754" y="27681"/>
                    <a:pt x="133721" y="27676"/>
                  </a:cubicBezTo>
                  <a:lnTo>
                    <a:pt x="130028" y="27114"/>
                  </a:lnTo>
                  <a:cubicBezTo>
                    <a:pt x="129706" y="27087"/>
                    <a:pt x="129466" y="26766"/>
                    <a:pt x="129519" y="26444"/>
                  </a:cubicBezTo>
                  <a:lnTo>
                    <a:pt x="130242" y="21707"/>
                  </a:lnTo>
                  <a:cubicBezTo>
                    <a:pt x="130290" y="21419"/>
                    <a:pt x="130532" y="21217"/>
                    <a:pt x="130813" y="21217"/>
                  </a:cubicBezTo>
                  <a:close/>
                  <a:moveTo>
                    <a:pt x="139719" y="22555"/>
                  </a:moveTo>
                  <a:cubicBezTo>
                    <a:pt x="139753" y="22555"/>
                    <a:pt x="139788" y="22558"/>
                    <a:pt x="139824" y="22563"/>
                  </a:cubicBezTo>
                  <a:lnTo>
                    <a:pt x="143518" y="23126"/>
                  </a:lnTo>
                  <a:cubicBezTo>
                    <a:pt x="143839" y="23179"/>
                    <a:pt x="144053" y="23473"/>
                    <a:pt x="143999" y="23795"/>
                  </a:cubicBezTo>
                  <a:lnTo>
                    <a:pt x="143303" y="28532"/>
                  </a:lnTo>
                  <a:cubicBezTo>
                    <a:pt x="143253" y="28835"/>
                    <a:pt x="142964" y="29043"/>
                    <a:pt x="142662" y="29043"/>
                  </a:cubicBezTo>
                  <a:cubicBezTo>
                    <a:pt x="142644" y="29043"/>
                    <a:pt x="142626" y="29042"/>
                    <a:pt x="142607" y="29041"/>
                  </a:cubicBezTo>
                  <a:lnTo>
                    <a:pt x="138914" y="28479"/>
                  </a:lnTo>
                  <a:cubicBezTo>
                    <a:pt x="138593" y="28425"/>
                    <a:pt x="138352" y="28104"/>
                    <a:pt x="138405" y="27783"/>
                  </a:cubicBezTo>
                  <a:lnTo>
                    <a:pt x="139128" y="23072"/>
                  </a:lnTo>
                  <a:cubicBezTo>
                    <a:pt x="139176" y="22760"/>
                    <a:pt x="139418" y="22555"/>
                    <a:pt x="139719" y="22555"/>
                  </a:cubicBezTo>
                  <a:close/>
                  <a:moveTo>
                    <a:pt x="148620" y="23894"/>
                  </a:moveTo>
                  <a:cubicBezTo>
                    <a:pt x="148650" y="23894"/>
                    <a:pt x="148680" y="23897"/>
                    <a:pt x="148710" y="23902"/>
                  </a:cubicBezTo>
                  <a:lnTo>
                    <a:pt x="152404" y="24464"/>
                  </a:lnTo>
                  <a:cubicBezTo>
                    <a:pt x="152725" y="24517"/>
                    <a:pt x="152966" y="24812"/>
                    <a:pt x="152912" y="25160"/>
                  </a:cubicBezTo>
                  <a:lnTo>
                    <a:pt x="152190" y="29870"/>
                  </a:lnTo>
                  <a:cubicBezTo>
                    <a:pt x="152142" y="30183"/>
                    <a:pt x="151900" y="30387"/>
                    <a:pt x="151599" y="30387"/>
                  </a:cubicBezTo>
                  <a:cubicBezTo>
                    <a:pt x="151565" y="30387"/>
                    <a:pt x="151529" y="30384"/>
                    <a:pt x="151494" y="30379"/>
                  </a:cubicBezTo>
                  <a:lnTo>
                    <a:pt x="147800" y="29817"/>
                  </a:lnTo>
                  <a:cubicBezTo>
                    <a:pt x="147479" y="29763"/>
                    <a:pt x="147265" y="29469"/>
                    <a:pt x="147318" y="29148"/>
                  </a:cubicBezTo>
                  <a:lnTo>
                    <a:pt x="148014" y="24410"/>
                  </a:lnTo>
                  <a:cubicBezTo>
                    <a:pt x="148063" y="24119"/>
                    <a:pt x="148331" y="23894"/>
                    <a:pt x="148620" y="23894"/>
                  </a:cubicBezTo>
                  <a:close/>
                  <a:moveTo>
                    <a:pt x="157498" y="25259"/>
                  </a:moveTo>
                  <a:cubicBezTo>
                    <a:pt x="157530" y="25259"/>
                    <a:pt x="157563" y="25261"/>
                    <a:pt x="157596" y="25267"/>
                  </a:cubicBezTo>
                  <a:lnTo>
                    <a:pt x="161290" y="25829"/>
                  </a:lnTo>
                  <a:cubicBezTo>
                    <a:pt x="161638" y="25856"/>
                    <a:pt x="161852" y="26177"/>
                    <a:pt x="161798" y="26498"/>
                  </a:cubicBezTo>
                  <a:lnTo>
                    <a:pt x="161076" y="31236"/>
                  </a:lnTo>
                  <a:cubicBezTo>
                    <a:pt x="161025" y="31539"/>
                    <a:pt x="160760" y="31746"/>
                    <a:pt x="160461" y="31746"/>
                  </a:cubicBezTo>
                  <a:cubicBezTo>
                    <a:pt x="160443" y="31746"/>
                    <a:pt x="160425" y="31746"/>
                    <a:pt x="160407" y="31744"/>
                  </a:cubicBezTo>
                  <a:lnTo>
                    <a:pt x="156713" y="31182"/>
                  </a:lnTo>
                  <a:cubicBezTo>
                    <a:pt x="156365" y="31128"/>
                    <a:pt x="156151" y="30807"/>
                    <a:pt x="156204" y="30486"/>
                  </a:cubicBezTo>
                  <a:lnTo>
                    <a:pt x="156927" y="25749"/>
                  </a:lnTo>
                  <a:cubicBezTo>
                    <a:pt x="156975" y="25461"/>
                    <a:pt x="157217" y="25259"/>
                    <a:pt x="157498" y="25259"/>
                  </a:cubicBezTo>
                  <a:close/>
                  <a:moveTo>
                    <a:pt x="166393" y="26598"/>
                  </a:moveTo>
                  <a:cubicBezTo>
                    <a:pt x="166422" y="26598"/>
                    <a:pt x="166452" y="26600"/>
                    <a:pt x="166482" y="26605"/>
                  </a:cubicBezTo>
                  <a:lnTo>
                    <a:pt x="170203" y="27167"/>
                  </a:lnTo>
                  <a:cubicBezTo>
                    <a:pt x="170524" y="27221"/>
                    <a:pt x="170738" y="27515"/>
                    <a:pt x="170685" y="27863"/>
                  </a:cubicBezTo>
                  <a:lnTo>
                    <a:pt x="169989" y="32574"/>
                  </a:lnTo>
                  <a:cubicBezTo>
                    <a:pt x="169940" y="32865"/>
                    <a:pt x="169672" y="33090"/>
                    <a:pt x="169383" y="33090"/>
                  </a:cubicBezTo>
                  <a:cubicBezTo>
                    <a:pt x="169353" y="33090"/>
                    <a:pt x="169323" y="33087"/>
                    <a:pt x="169293" y="33082"/>
                  </a:cubicBezTo>
                  <a:lnTo>
                    <a:pt x="165599" y="32520"/>
                  </a:lnTo>
                  <a:cubicBezTo>
                    <a:pt x="165278" y="32467"/>
                    <a:pt x="165037" y="32172"/>
                    <a:pt x="165091" y="31851"/>
                  </a:cubicBezTo>
                  <a:lnTo>
                    <a:pt x="165813" y="27114"/>
                  </a:lnTo>
                  <a:cubicBezTo>
                    <a:pt x="165862" y="26823"/>
                    <a:pt x="166108" y="26598"/>
                    <a:pt x="166393" y="26598"/>
                  </a:cubicBezTo>
                  <a:close/>
                  <a:moveTo>
                    <a:pt x="175341" y="27941"/>
                  </a:moveTo>
                  <a:cubicBezTo>
                    <a:pt x="175359" y="27941"/>
                    <a:pt x="175377" y="27942"/>
                    <a:pt x="175395" y="27943"/>
                  </a:cubicBezTo>
                  <a:lnTo>
                    <a:pt x="179089" y="28505"/>
                  </a:lnTo>
                  <a:cubicBezTo>
                    <a:pt x="179410" y="28559"/>
                    <a:pt x="179651" y="28880"/>
                    <a:pt x="179598" y="29201"/>
                  </a:cubicBezTo>
                  <a:lnTo>
                    <a:pt x="178875" y="33939"/>
                  </a:lnTo>
                  <a:cubicBezTo>
                    <a:pt x="178827" y="34227"/>
                    <a:pt x="178585" y="34429"/>
                    <a:pt x="178285" y="34429"/>
                  </a:cubicBezTo>
                  <a:cubicBezTo>
                    <a:pt x="178250" y="34429"/>
                    <a:pt x="178215" y="34426"/>
                    <a:pt x="178179" y="34421"/>
                  </a:cubicBezTo>
                  <a:lnTo>
                    <a:pt x="174485" y="33859"/>
                  </a:lnTo>
                  <a:cubicBezTo>
                    <a:pt x="174164" y="33805"/>
                    <a:pt x="173950" y="33511"/>
                    <a:pt x="173977" y="33189"/>
                  </a:cubicBezTo>
                  <a:lnTo>
                    <a:pt x="174699" y="28452"/>
                  </a:lnTo>
                  <a:cubicBezTo>
                    <a:pt x="174750" y="28149"/>
                    <a:pt x="175039" y="27941"/>
                    <a:pt x="175341" y="27941"/>
                  </a:cubicBezTo>
                  <a:close/>
                  <a:moveTo>
                    <a:pt x="184182" y="29300"/>
                  </a:moveTo>
                  <a:cubicBezTo>
                    <a:pt x="184215" y="29300"/>
                    <a:pt x="184248" y="29303"/>
                    <a:pt x="184282" y="29308"/>
                  </a:cubicBezTo>
                  <a:lnTo>
                    <a:pt x="187975" y="29870"/>
                  </a:lnTo>
                  <a:cubicBezTo>
                    <a:pt x="188296" y="29924"/>
                    <a:pt x="188537" y="30218"/>
                    <a:pt x="188484" y="30540"/>
                  </a:cubicBezTo>
                  <a:lnTo>
                    <a:pt x="187761" y="35277"/>
                  </a:lnTo>
                  <a:cubicBezTo>
                    <a:pt x="187711" y="35580"/>
                    <a:pt x="187446" y="35788"/>
                    <a:pt x="187146" y="35788"/>
                  </a:cubicBezTo>
                  <a:cubicBezTo>
                    <a:pt x="187128" y="35788"/>
                    <a:pt x="187110" y="35787"/>
                    <a:pt x="187092" y="35786"/>
                  </a:cubicBezTo>
                  <a:lnTo>
                    <a:pt x="183398" y="35224"/>
                  </a:lnTo>
                  <a:cubicBezTo>
                    <a:pt x="183050" y="35170"/>
                    <a:pt x="182836" y="34849"/>
                    <a:pt x="182890" y="34528"/>
                  </a:cubicBezTo>
                  <a:lnTo>
                    <a:pt x="183612" y="29790"/>
                  </a:lnTo>
                  <a:cubicBezTo>
                    <a:pt x="183636" y="29502"/>
                    <a:pt x="183897" y="29300"/>
                    <a:pt x="184182" y="29300"/>
                  </a:cubicBezTo>
                  <a:close/>
                  <a:moveTo>
                    <a:pt x="193078" y="30639"/>
                  </a:moveTo>
                  <a:cubicBezTo>
                    <a:pt x="193108" y="30639"/>
                    <a:pt x="193138" y="30642"/>
                    <a:pt x="193168" y="30647"/>
                  </a:cubicBezTo>
                  <a:lnTo>
                    <a:pt x="196888" y="31209"/>
                  </a:lnTo>
                  <a:cubicBezTo>
                    <a:pt x="197209" y="31262"/>
                    <a:pt x="197424" y="31557"/>
                    <a:pt x="197370" y="31878"/>
                  </a:cubicBezTo>
                  <a:lnTo>
                    <a:pt x="196647" y="36615"/>
                  </a:lnTo>
                  <a:cubicBezTo>
                    <a:pt x="196623" y="36906"/>
                    <a:pt x="196357" y="37131"/>
                    <a:pt x="196069" y="37131"/>
                  </a:cubicBezTo>
                  <a:cubicBezTo>
                    <a:pt x="196039" y="37131"/>
                    <a:pt x="196008" y="37129"/>
                    <a:pt x="195978" y="37124"/>
                  </a:cubicBezTo>
                  <a:lnTo>
                    <a:pt x="192285" y="36562"/>
                  </a:lnTo>
                  <a:cubicBezTo>
                    <a:pt x="191963" y="36508"/>
                    <a:pt x="191722" y="36214"/>
                    <a:pt x="191776" y="35893"/>
                  </a:cubicBezTo>
                  <a:lnTo>
                    <a:pt x="192499" y="31155"/>
                  </a:lnTo>
                  <a:cubicBezTo>
                    <a:pt x="192547" y="30864"/>
                    <a:pt x="192793" y="30639"/>
                    <a:pt x="193078" y="30639"/>
                  </a:cubicBezTo>
                  <a:close/>
                  <a:moveTo>
                    <a:pt x="202022" y="31983"/>
                  </a:moveTo>
                  <a:cubicBezTo>
                    <a:pt x="202042" y="31983"/>
                    <a:pt x="202061" y="31983"/>
                    <a:pt x="202081" y="31985"/>
                  </a:cubicBezTo>
                  <a:lnTo>
                    <a:pt x="205774" y="32547"/>
                  </a:lnTo>
                  <a:cubicBezTo>
                    <a:pt x="206096" y="32601"/>
                    <a:pt x="206310" y="32922"/>
                    <a:pt x="206283" y="33243"/>
                  </a:cubicBezTo>
                  <a:lnTo>
                    <a:pt x="205560" y="37980"/>
                  </a:lnTo>
                  <a:cubicBezTo>
                    <a:pt x="205512" y="38268"/>
                    <a:pt x="205249" y="38470"/>
                    <a:pt x="204964" y="38470"/>
                  </a:cubicBezTo>
                  <a:cubicBezTo>
                    <a:pt x="204931" y="38470"/>
                    <a:pt x="204898" y="38468"/>
                    <a:pt x="204864" y="38462"/>
                  </a:cubicBezTo>
                  <a:lnTo>
                    <a:pt x="201171" y="37900"/>
                  </a:lnTo>
                  <a:cubicBezTo>
                    <a:pt x="200850" y="37873"/>
                    <a:pt x="200635" y="37552"/>
                    <a:pt x="200662" y="37231"/>
                  </a:cubicBezTo>
                  <a:lnTo>
                    <a:pt x="201385" y="32493"/>
                  </a:lnTo>
                  <a:cubicBezTo>
                    <a:pt x="201435" y="32190"/>
                    <a:pt x="201700" y="31983"/>
                    <a:pt x="202022" y="31983"/>
                  </a:cubicBezTo>
                  <a:close/>
                  <a:moveTo>
                    <a:pt x="210868" y="33342"/>
                  </a:moveTo>
                  <a:cubicBezTo>
                    <a:pt x="210901" y="33342"/>
                    <a:pt x="210934" y="33344"/>
                    <a:pt x="210967" y="33350"/>
                  </a:cubicBezTo>
                  <a:lnTo>
                    <a:pt x="214661" y="33912"/>
                  </a:lnTo>
                  <a:cubicBezTo>
                    <a:pt x="214982" y="33966"/>
                    <a:pt x="215223" y="34260"/>
                    <a:pt x="215169" y="34581"/>
                  </a:cubicBezTo>
                  <a:lnTo>
                    <a:pt x="214446" y="39319"/>
                  </a:lnTo>
                  <a:cubicBezTo>
                    <a:pt x="214398" y="39610"/>
                    <a:pt x="214152" y="39835"/>
                    <a:pt x="213867" y="39835"/>
                  </a:cubicBezTo>
                  <a:cubicBezTo>
                    <a:pt x="213838" y="39835"/>
                    <a:pt x="213808" y="39832"/>
                    <a:pt x="213777" y="39827"/>
                  </a:cubicBezTo>
                  <a:lnTo>
                    <a:pt x="210057" y="39265"/>
                  </a:lnTo>
                  <a:cubicBezTo>
                    <a:pt x="209736" y="39212"/>
                    <a:pt x="209522" y="38917"/>
                    <a:pt x="209575" y="38569"/>
                  </a:cubicBezTo>
                  <a:lnTo>
                    <a:pt x="210298" y="33859"/>
                  </a:lnTo>
                  <a:cubicBezTo>
                    <a:pt x="210322" y="33546"/>
                    <a:pt x="210583" y="33342"/>
                    <a:pt x="210868" y="33342"/>
                  </a:cubicBezTo>
                  <a:close/>
                  <a:moveTo>
                    <a:pt x="219763" y="34681"/>
                  </a:moveTo>
                  <a:cubicBezTo>
                    <a:pt x="219793" y="34681"/>
                    <a:pt x="219823" y="34683"/>
                    <a:pt x="219853" y="34688"/>
                  </a:cubicBezTo>
                  <a:lnTo>
                    <a:pt x="223547" y="35250"/>
                  </a:lnTo>
                  <a:cubicBezTo>
                    <a:pt x="223895" y="35304"/>
                    <a:pt x="224109" y="35598"/>
                    <a:pt x="224055" y="35946"/>
                  </a:cubicBezTo>
                  <a:lnTo>
                    <a:pt x="223333" y="40684"/>
                  </a:lnTo>
                  <a:cubicBezTo>
                    <a:pt x="223285" y="40972"/>
                    <a:pt x="223043" y="41174"/>
                    <a:pt x="222762" y="41174"/>
                  </a:cubicBezTo>
                  <a:cubicBezTo>
                    <a:pt x="222730" y="41174"/>
                    <a:pt x="222697" y="41171"/>
                    <a:pt x="222664" y="41166"/>
                  </a:cubicBezTo>
                  <a:lnTo>
                    <a:pt x="218970" y="40603"/>
                  </a:lnTo>
                  <a:cubicBezTo>
                    <a:pt x="218622" y="40577"/>
                    <a:pt x="218408" y="40256"/>
                    <a:pt x="218461" y="39934"/>
                  </a:cubicBezTo>
                  <a:lnTo>
                    <a:pt x="219184" y="35197"/>
                  </a:lnTo>
                  <a:cubicBezTo>
                    <a:pt x="219232" y="34906"/>
                    <a:pt x="219479" y="34681"/>
                    <a:pt x="219763" y="34681"/>
                  </a:cubicBezTo>
                  <a:close/>
                  <a:moveTo>
                    <a:pt x="228660" y="36045"/>
                  </a:moveTo>
                  <a:cubicBezTo>
                    <a:pt x="228695" y="36045"/>
                    <a:pt x="228730" y="36048"/>
                    <a:pt x="228766" y="36053"/>
                  </a:cubicBezTo>
                  <a:lnTo>
                    <a:pt x="232460" y="36615"/>
                  </a:lnTo>
                  <a:cubicBezTo>
                    <a:pt x="232781" y="36642"/>
                    <a:pt x="232995" y="36963"/>
                    <a:pt x="232942" y="37285"/>
                  </a:cubicBezTo>
                  <a:lnTo>
                    <a:pt x="232246" y="42022"/>
                  </a:lnTo>
                  <a:cubicBezTo>
                    <a:pt x="232195" y="42325"/>
                    <a:pt x="231906" y="42533"/>
                    <a:pt x="231604" y="42533"/>
                  </a:cubicBezTo>
                  <a:cubicBezTo>
                    <a:pt x="231586" y="42533"/>
                    <a:pt x="231568" y="42532"/>
                    <a:pt x="231550" y="42531"/>
                  </a:cubicBezTo>
                  <a:lnTo>
                    <a:pt x="227856" y="41969"/>
                  </a:lnTo>
                  <a:cubicBezTo>
                    <a:pt x="227535" y="41915"/>
                    <a:pt x="227294" y="41594"/>
                    <a:pt x="227348" y="41273"/>
                  </a:cubicBezTo>
                  <a:lnTo>
                    <a:pt x="228070" y="36535"/>
                  </a:lnTo>
                  <a:cubicBezTo>
                    <a:pt x="228118" y="36247"/>
                    <a:pt x="228360" y="36045"/>
                    <a:pt x="228660" y="36045"/>
                  </a:cubicBezTo>
                  <a:close/>
                  <a:moveTo>
                    <a:pt x="237562" y="37384"/>
                  </a:moveTo>
                  <a:cubicBezTo>
                    <a:pt x="237592" y="37384"/>
                    <a:pt x="237622" y="37387"/>
                    <a:pt x="237652" y="37392"/>
                  </a:cubicBezTo>
                  <a:lnTo>
                    <a:pt x="241346" y="37954"/>
                  </a:lnTo>
                  <a:cubicBezTo>
                    <a:pt x="241667" y="38007"/>
                    <a:pt x="241908" y="38302"/>
                    <a:pt x="241854" y="38623"/>
                  </a:cubicBezTo>
                  <a:lnTo>
                    <a:pt x="241132" y="43360"/>
                  </a:lnTo>
                  <a:cubicBezTo>
                    <a:pt x="241083" y="43651"/>
                    <a:pt x="240837" y="43876"/>
                    <a:pt x="240533" y="43876"/>
                  </a:cubicBezTo>
                  <a:cubicBezTo>
                    <a:pt x="240501" y="43876"/>
                    <a:pt x="240469" y="43874"/>
                    <a:pt x="240436" y="43869"/>
                  </a:cubicBezTo>
                  <a:lnTo>
                    <a:pt x="236742" y="43307"/>
                  </a:lnTo>
                  <a:cubicBezTo>
                    <a:pt x="236421" y="43253"/>
                    <a:pt x="236207" y="42959"/>
                    <a:pt x="236260" y="42638"/>
                  </a:cubicBezTo>
                  <a:lnTo>
                    <a:pt x="236956" y="37900"/>
                  </a:lnTo>
                  <a:cubicBezTo>
                    <a:pt x="237005" y="37609"/>
                    <a:pt x="237273" y="37384"/>
                    <a:pt x="237562" y="37384"/>
                  </a:cubicBezTo>
                  <a:close/>
                  <a:moveTo>
                    <a:pt x="246484" y="38728"/>
                  </a:moveTo>
                  <a:cubicBezTo>
                    <a:pt x="246502" y="38728"/>
                    <a:pt x="246520" y="38728"/>
                    <a:pt x="246538" y="38730"/>
                  </a:cubicBezTo>
                  <a:lnTo>
                    <a:pt x="250232" y="39292"/>
                  </a:lnTo>
                  <a:cubicBezTo>
                    <a:pt x="250553" y="39345"/>
                    <a:pt x="250794" y="39667"/>
                    <a:pt x="250741" y="39988"/>
                  </a:cubicBezTo>
                  <a:lnTo>
                    <a:pt x="250018" y="44699"/>
                  </a:lnTo>
                  <a:cubicBezTo>
                    <a:pt x="249970" y="45011"/>
                    <a:pt x="249728" y="45215"/>
                    <a:pt x="249447" y="45215"/>
                  </a:cubicBezTo>
                  <a:cubicBezTo>
                    <a:pt x="249415" y="45215"/>
                    <a:pt x="249382" y="45213"/>
                    <a:pt x="249349" y="45207"/>
                  </a:cubicBezTo>
                  <a:lnTo>
                    <a:pt x="245655" y="44645"/>
                  </a:lnTo>
                  <a:cubicBezTo>
                    <a:pt x="245307" y="44592"/>
                    <a:pt x="245093" y="44297"/>
                    <a:pt x="245147" y="43976"/>
                  </a:cubicBezTo>
                  <a:lnTo>
                    <a:pt x="245869" y="39238"/>
                  </a:lnTo>
                  <a:cubicBezTo>
                    <a:pt x="245920" y="38935"/>
                    <a:pt x="246185" y="38728"/>
                    <a:pt x="246484" y="38728"/>
                  </a:cubicBezTo>
                  <a:close/>
                  <a:moveTo>
                    <a:pt x="255326" y="40087"/>
                  </a:moveTo>
                  <a:cubicBezTo>
                    <a:pt x="255359" y="40087"/>
                    <a:pt x="255392" y="40089"/>
                    <a:pt x="255425" y="40095"/>
                  </a:cubicBezTo>
                  <a:lnTo>
                    <a:pt x="259145" y="40657"/>
                  </a:lnTo>
                  <a:cubicBezTo>
                    <a:pt x="259466" y="40711"/>
                    <a:pt x="259680" y="41005"/>
                    <a:pt x="259627" y="41326"/>
                  </a:cubicBezTo>
                  <a:lnTo>
                    <a:pt x="258931" y="46064"/>
                  </a:lnTo>
                  <a:cubicBezTo>
                    <a:pt x="258880" y="46367"/>
                    <a:pt x="258592" y="46574"/>
                    <a:pt x="258289" y="46574"/>
                  </a:cubicBezTo>
                  <a:cubicBezTo>
                    <a:pt x="258271" y="46574"/>
                    <a:pt x="258253" y="46574"/>
                    <a:pt x="258235" y="46572"/>
                  </a:cubicBezTo>
                  <a:lnTo>
                    <a:pt x="254541" y="46010"/>
                  </a:lnTo>
                  <a:cubicBezTo>
                    <a:pt x="254220" y="45957"/>
                    <a:pt x="253979" y="45635"/>
                    <a:pt x="254033" y="45314"/>
                  </a:cubicBezTo>
                  <a:lnTo>
                    <a:pt x="254756" y="40577"/>
                  </a:lnTo>
                  <a:cubicBezTo>
                    <a:pt x="254804" y="40289"/>
                    <a:pt x="255045" y="40087"/>
                    <a:pt x="255326" y="40087"/>
                  </a:cubicBezTo>
                  <a:close/>
                  <a:moveTo>
                    <a:pt x="264247" y="41426"/>
                  </a:moveTo>
                  <a:cubicBezTo>
                    <a:pt x="264277" y="41426"/>
                    <a:pt x="264307" y="41428"/>
                    <a:pt x="264338" y="41433"/>
                  </a:cubicBezTo>
                  <a:lnTo>
                    <a:pt x="268031" y="41995"/>
                  </a:lnTo>
                  <a:cubicBezTo>
                    <a:pt x="268352" y="42049"/>
                    <a:pt x="268567" y="42343"/>
                    <a:pt x="268540" y="42664"/>
                  </a:cubicBezTo>
                  <a:lnTo>
                    <a:pt x="267817" y="47402"/>
                  </a:lnTo>
                  <a:cubicBezTo>
                    <a:pt x="267769" y="47693"/>
                    <a:pt x="267523" y="47918"/>
                    <a:pt x="267218" y="47918"/>
                  </a:cubicBezTo>
                  <a:cubicBezTo>
                    <a:pt x="267186" y="47918"/>
                    <a:pt x="267154" y="47916"/>
                    <a:pt x="267121" y="47910"/>
                  </a:cubicBezTo>
                  <a:lnTo>
                    <a:pt x="263428" y="47348"/>
                  </a:lnTo>
                  <a:cubicBezTo>
                    <a:pt x="263106" y="47295"/>
                    <a:pt x="262892" y="47000"/>
                    <a:pt x="262919" y="46679"/>
                  </a:cubicBezTo>
                  <a:lnTo>
                    <a:pt x="263642" y="41942"/>
                  </a:lnTo>
                  <a:cubicBezTo>
                    <a:pt x="263690" y="41651"/>
                    <a:pt x="263958" y="41426"/>
                    <a:pt x="264247" y="41426"/>
                  </a:cubicBezTo>
                  <a:close/>
                  <a:moveTo>
                    <a:pt x="13768" y="13536"/>
                  </a:moveTo>
                  <a:cubicBezTo>
                    <a:pt x="13800" y="13536"/>
                    <a:pt x="13832" y="13538"/>
                    <a:pt x="13865" y="13543"/>
                  </a:cubicBezTo>
                  <a:lnTo>
                    <a:pt x="61909" y="20824"/>
                  </a:lnTo>
                  <a:cubicBezTo>
                    <a:pt x="62257" y="20877"/>
                    <a:pt x="62525" y="21198"/>
                    <a:pt x="62471" y="21573"/>
                  </a:cubicBezTo>
                  <a:lnTo>
                    <a:pt x="56342" y="61936"/>
                  </a:lnTo>
                  <a:cubicBezTo>
                    <a:pt x="56293" y="62275"/>
                    <a:pt x="56003" y="62505"/>
                    <a:pt x="55670" y="62505"/>
                  </a:cubicBezTo>
                  <a:cubicBezTo>
                    <a:pt x="55635" y="62505"/>
                    <a:pt x="55601" y="62503"/>
                    <a:pt x="55566" y="62498"/>
                  </a:cubicBezTo>
                  <a:lnTo>
                    <a:pt x="7548" y="55218"/>
                  </a:lnTo>
                  <a:cubicBezTo>
                    <a:pt x="7173" y="55164"/>
                    <a:pt x="6932" y="54816"/>
                    <a:pt x="6986" y="54441"/>
                  </a:cubicBezTo>
                  <a:lnTo>
                    <a:pt x="13115" y="14105"/>
                  </a:lnTo>
                  <a:cubicBezTo>
                    <a:pt x="13164" y="13766"/>
                    <a:pt x="13454" y="13536"/>
                    <a:pt x="13768" y="13536"/>
                  </a:cubicBezTo>
                  <a:close/>
                  <a:moveTo>
                    <a:pt x="6620" y="60241"/>
                  </a:moveTo>
                  <a:cubicBezTo>
                    <a:pt x="6652" y="60241"/>
                    <a:pt x="6685" y="60244"/>
                    <a:pt x="6718" y="60249"/>
                  </a:cubicBezTo>
                  <a:lnTo>
                    <a:pt x="10412" y="60812"/>
                  </a:lnTo>
                  <a:cubicBezTo>
                    <a:pt x="10733" y="60865"/>
                    <a:pt x="10947" y="61159"/>
                    <a:pt x="10921" y="61481"/>
                  </a:cubicBezTo>
                  <a:lnTo>
                    <a:pt x="10198" y="66218"/>
                  </a:lnTo>
                  <a:cubicBezTo>
                    <a:pt x="10149" y="66509"/>
                    <a:pt x="9903" y="66734"/>
                    <a:pt x="9599" y="66734"/>
                  </a:cubicBezTo>
                  <a:cubicBezTo>
                    <a:pt x="9567" y="66734"/>
                    <a:pt x="9535" y="66732"/>
                    <a:pt x="9502" y="66727"/>
                  </a:cubicBezTo>
                  <a:lnTo>
                    <a:pt x="5808" y="66165"/>
                  </a:lnTo>
                  <a:cubicBezTo>
                    <a:pt x="5487" y="66111"/>
                    <a:pt x="5273" y="65817"/>
                    <a:pt x="5300" y="65469"/>
                  </a:cubicBezTo>
                  <a:lnTo>
                    <a:pt x="6022" y="60758"/>
                  </a:lnTo>
                  <a:cubicBezTo>
                    <a:pt x="6070" y="60446"/>
                    <a:pt x="6334" y="60241"/>
                    <a:pt x="6620" y="60241"/>
                  </a:cubicBezTo>
                  <a:close/>
                  <a:moveTo>
                    <a:pt x="15514" y="61580"/>
                  </a:moveTo>
                  <a:cubicBezTo>
                    <a:pt x="15544" y="61580"/>
                    <a:pt x="15574" y="61583"/>
                    <a:pt x="15604" y="61588"/>
                  </a:cubicBezTo>
                  <a:lnTo>
                    <a:pt x="19298" y="62150"/>
                  </a:lnTo>
                  <a:cubicBezTo>
                    <a:pt x="19619" y="62203"/>
                    <a:pt x="19860" y="62498"/>
                    <a:pt x="19807" y="62846"/>
                  </a:cubicBezTo>
                  <a:lnTo>
                    <a:pt x="19084" y="67556"/>
                  </a:lnTo>
                  <a:cubicBezTo>
                    <a:pt x="19036" y="67869"/>
                    <a:pt x="18794" y="68073"/>
                    <a:pt x="18513" y="68073"/>
                  </a:cubicBezTo>
                  <a:cubicBezTo>
                    <a:pt x="18481" y="68073"/>
                    <a:pt x="18448" y="68071"/>
                    <a:pt x="18415" y="68065"/>
                  </a:cubicBezTo>
                  <a:lnTo>
                    <a:pt x="14694" y="67503"/>
                  </a:lnTo>
                  <a:cubicBezTo>
                    <a:pt x="14373" y="67449"/>
                    <a:pt x="14159" y="67155"/>
                    <a:pt x="14213" y="66834"/>
                  </a:cubicBezTo>
                  <a:lnTo>
                    <a:pt x="14935" y="62096"/>
                  </a:lnTo>
                  <a:cubicBezTo>
                    <a:pt x="14960" y="61805"/>
                    <a:pt x="15225" y="61580"/>
                    <a:pt x="15514" y="61580"/>
                  </a:cubicBezTo>
                  <a:close/>
                  <a:moveTo>
                    <a:pt x="24392" y="62945"/>
                  </a:moveTo>
                  <a:cubicBezTo>
                    <a:pt x="24425" y="62945"/>
                    <a:pt x="24458" y="62947"/>
                    <a:pt x="24491" y="62953"/>
                  </a:cubicBezTo>
                  <a:lnTo>
                    <a:pt x="28184" y="63515"/>
                  </a:lnTo>
                  <a:cubicBezTo>
                    <a:pt x="28532" y="63542"/>
                    <a:pt x="28746" y="63863"/>
                    <a:pt x="28693" y="64184"/>
                  </a:cubicBezTo>
                  <a:lnTo>
                    <a:pt x="27970" y="68922"/>
                  </a:lnTo>
                  <a:cubicBezTo>
                    <a:pt x="27945" y="69225"/>
                    <a:pt x="27658" y="69432"/>
                    <a:pt x="27355" y="69432"/>
                  </a:cubicBezTo>
                  <a:cubicBezTo>
                    <a:pt x="27337" y="69432"/>
                    <a:pt x="27319" y="69432"/>
                    <a:pt x="27301" y="69430"/>
                  </a:cubicBezTo>
                  <a:lnTo>
                    <a:pt x="23607" y="68868"/>
                  </a:lnTo>
                  <a:cubicBezTo>
                    <a:pt x="23286" y="68814"/>
                    <a:pt x="23045" y="68493"/>
                    <a:pt x="23099" y="68172"/>
                  </a:cubicBezTo>
                  <a:lnTo>
                    <a:pt x="23822" y="63435"/>
                  </a:lnTo>
                  <a:cubicBezTo>
                    <a:pt x="23870" y="63147"/>
                    <a:pt x="24111" y="62945"/>
                    <a:pt x="24392" y="62945"/>
                  </a:cubicBezTo>
                  <a:close/>
                  <a:moveTo>
                    <a:pt x="67132" y="21619"/>
                  </a:moveTo>
                  <a:cubicBezTo>
                    <a:pt x="67166" y="21619"/>
                    <a:pt x="67200" y="21622"/>
                    <a:pt x="67235" y="21627"/>
                  </a:cubicBezTo>
                  <a:lnTo>
                    <a:pt x="115253" y="28907"/>
                  </a:lnTo>
                  <a:cubicBezTo>
                    <a:pt x="115628" y="28960"/>
                    <a:pt x="115869" y="29308"/>
                    <a:pt x="115815" y="29656"/>
                  </a:cubicBezTo>
                  <a:lnTo>
                    <a:pt x="109713" y="70019"/>
                  </a:lnTo>
                  <a:cubicBezTo>
                    <a:pt x="109640" y="70359"/>
                    <a:pt x="109369" y="70588"/>
                    <a:pt x="109040" y="70588"/>
                  </a:cubicBezTo>
                  <a:cubicBezTo>
                    <a:pt x="109006" y="70588"/>
                    <a:pt x="108971" y="70586"/>
                    <a:pt x="108936" y="70581"/>
                  </a:cubicBezTo>
                  <a:lnTo>
                    <a:pt x="60919" y="63301"/>
                  </a:lnTo>
                  <a:cubicBezTo>
                    <a:pt x="60544" y="63247"/>
                    <a:pt x="60303" y="62899"/>
                    <a:pt x="60357" y="62551"/>
                  </a:cubicBezTo>
                  <a:lnTo>
                    <a:pt x="66459" y="22189"/>
                  </a:lnTo>
                  <a:cubicBezTo>
                    <a:pt x="66532" y="21849"/>
                    <a:pt x="66803" y="21619"/>
                    <a:pt x="67132" y="21619"/>
                  </a:cubicBezTo>
                  <a:close/>
                  <a:moveTo>
                    <a:pt x="33307" y="64284"/>
                  </a:moveTo>
                  <a:cubicBezTo>
                    <a:pt x="33339" y="64284"/>
                    <a:pt x="33371" y="64286"/>
                    <a:pt x="33404" y="64291"/>
                  </a:cubicBezTo>
                  <a:lnTo>
                    <a:pt x="37097" y="64853"/>
                  </a:lnTo>
                  <a:cubicBezTo>
                    <a:pt x="37418" y="64907"/>
                    <a:pt x="37633" y="65201"/>
                    <a:pt x="37606" y="65522"/>
                  </a:cubicBezTo>
                  <a:lnTo>
                    <a:pt x="36883" y="70260"/>
                  </a:lnTo>
                  <a:cubicBezTo>
                    <a:pt x="36835" y="70551"/>
                    <a:pt x="36567" y="70776"/>
                    <a:pt x="36278" y="70776"/>
                  </a:cubicBezTo>
                  <a:cubicBezTo>
                    <a:pt x="36248" y="70776"/>
                    <a:pt x="36218" y="70773"/>
                    <a:pt x="36187" y="70768"/>
                  </a:cubicBezTo>
                  <a:lnTo>
                    <a:pt x="32494" y="70206"/>
                  </a:lnTo>
                  <a:cubicBezTo>
                    <a:pt x="32172" y="70153"/>
                    <a:pt x="31958" y="69858"/>
                    <a:pt x="31985" y="69537"/>
                  </a:cubicBezTo>
                  <a:lnTo>
                    <a:pt x="32708" y="64800"/>
                  </a:lnTo>
                  <a:cubicBezTo>
                    <a:pt x="32756" y="64509"/>
                    <a:pt x="33002" y="64284"/>
                    <a:pt x="33307" y="64284"/>
                  </a:cubicBezTo>
                  <a:close/>
                  <a:moveTo>
                    <a:pt x="42236" y="65627"/>
                  </a:moveTo>
                  <a:cubicBezTo>
                    <a:pt x="42254" y="65627"/>
                    <a:pt x="42272" y="65628"/>
                    <a:pt x="42290" y="65629"/>
                  </a:cubicBezTo>
                  <a:lnTo>
                    <a:pt x="45984" y="66191"/>
                  </a:lnTo>
                  <a:cubicBezTo>
                    <a:pt x="46305" y="66245"/>
                    <a:pt x="46546" y="66566"/>
                    <a:pt x="46492" y="66887"/>
                  </a:cubicBezTo>
                  <a:lnTo>
                    <a:pt x="45769" y="71625"/>
                  </a:lnTo>
                  <a:cubicBezTo>
                    <a:pt x="45721" y="71913"/>
                    <a:pt x="45480" y="72115"/>
                    <a:pt x="45199" y="72115"/>
                  </a:cubicBezTo>
                  <a:cubicBezTo>
                    <a:pt x="45166" y="72115"/>
                    <a:pt x="45133" y="72112"/>
                    <a:pt x="45100" y="72107"/>
                  </a:cubicBezTo>
                  <a:lnTo>
                    <a:pt x="41380" y="71545"/>
                  </a:lnTo>
                  <a:cubicBezTo>
                    <a:pt x="41059" y="71491"/>
                    <a:pt x="40844" y="71197"/>
                    <a:pt x="40898" y="70875"/>
                  </a:cubicBezTo>
                  <a:lnTo>
                    <a:pt x="41594" y="66138"/>
                  </a:lnTo>
                  <a:cubicBezTo>
                    <a:pt x="41644" y="65835"/>
                    <a:pt x="41933" y="65627"/>
                    <a:pt x="42236" y="65627"/>
                  </a:cubicBezTo>
                  <a:close/>
                  <a:moveTo>
                    <a:pt x="51078" y="66986"/>
                  </a:moveTo>
                  <a:cubicBezTo>
                    <a:pt x="51110" y="66986"/>
                    <a:pt x="51143" y="66989"/>
                    <a:pt x="51176" y="66994"/>
                  </a:cubicBezTo>
                  <a:lnTo>
                    <a:pt x="54870" y="67556"/>
                  </a:lnTo>
                  <a:cubicBezTo>
                    <a:pt x="55218" y="67610"/>
                    <a:pt x="55432" y="67904"/>
                    <a:pt x="55378" y="68226"/>
                  </a:cubicBezTo>
                  <a:lnTo>
                    <a:pt x="54656" y="72963"/>
                  </a:lnTo>
                  <a:cubicBezTo>
                    <a:pt x="54605" y="73266"/>
                    <a:pt x="54340" y="73474"/>
                    <a:pt x="54041" y="73474"/>
                  </a:cubicBezTo>
                  <a:cubicBezTo>
                    <a:pt x="54023" y="73474"/>
                    <a:pt x="54005" y="73473"/>
                    <a:pt x="53986" y="73472"/>
                  </a:cubicBezTo>
                  <a:lnTo>
                    <a:pt x="50293" y="72910"/>
                  </a:lnTo>
                  <a:cubicBezTo>
                    <a:pt x="49945" y="72856"/>
                    <a:pt x="49731" y="72535"/>
                    <a:pt x="49784" y="72214"/>
                  </a:cubicBezTo>
                  <a:lnTo>
                    <a:pt x="50507" y="67503"/>
                  </a:lnTo>
                  <a:cubicBezTo>
                    <a:pt x="50555" y="67191"/>
                    <a:pt x="50797" y="66986"/>
                    <a:pt x="51078" y="66986"/>
                  </a:cubicBezTo>
                  <a:close/>
                  <a:moveTo>
                    <a:pt x="59972" y="68325"/>
                  </a:moveTo>
                  <a:cubicBezTo>
                    <a:pt x="60002" y="68325"/>
                    <a:pt x="60032" y="68328"/>
                    <a:pt x="60062" y="68333"/>
                  </a:cubicBezTo>
                  <a:lnTo>
                    <a:pt x="63783" y="68895"/>
                  </a:lnTo>
                  <a:cubicBezTo>
                    <a:pt x="64104" y="68948"/>
                    <a:pt x="64318" y="69243"/>
                    <a:pt x="64264" y="69591"/>
                  </a:cubicBezTo>
                  <a:lnTo>
                    <a:pt x="63569" y="74301"/>
                  </a:lnTo>
                  <a:cubicBezTo>
                    <a:pt x="63520" y="74614"/>
                    <a:pt x="63257" y="74818"/>
                    <a:pt x="62971" y="74818"/>
                  </a:cubicBezTo>
                  <a:cubicBezTo>
                    <a:pt x="62939" y="74818"/>
                    <a:pt x="62906" y="74815"/>
                    <a:pt x="62873" y="74810"/>
                  </a:cubicBezTo>
                  <a:lnTo>
                    <a:pt x="59179" y="74248"/>
                  </a:lnTo>
                  <a:cubicBezTo>
                    <a:pt x="58858" y="74194"/>
                    <a:pt x="58617" y="73900"/>
                    <a:pt x="58670" y="73579"/>
                  </a:cubicBezTo>
                  <a:lnTo>
                    <a:pt x="59393" y="68841"/>
                  </a:lnTo>
                  <a:cubicBezTo>
                    <a:pt x="59442" y="68550"/>
                    <a:pt x="59688" y="68325"/>
                    <a:pt x="59972" y="68325"/>
                  </a:cubicBezTo>
                  <a:close/>
                  <a:moveTo>
                    <a:pt x="68876" y="69690"/>
                  </a:moveTo>
                  <a:cubicBezTo>
                    <a:pt x="68909" y="69690"/>
                    <a:pt x="68942" y="69692"/>
                    <a:pt x="68975" y="69698"/>
                  </a:cubicBezTo>
                  <a:lnTo>
                    <a:pt x="72669" y="70260"/>
                  </a:lnTo>
                  <a:cubicBezTo>
                    <a:pt x="72990" y="70287"/>
                    <a:pt x="73204" y="70608"/>
                    <a:pt x="73177" y="70929"/>
                  </a:cubicBezTo>
                  <a:lnTo>
                    <a:pt x="72455" y="75666"/>
                  </a:lnTo>
                  <a:cubicBezTo>
                    <a:pt x="72404" y="75970"/>
                    <a:pt x="72139" y="76177"/>
                    <a:pt x="71817" y="76177"/>
                  </a:cubicBezTo>
                  <a:cubicBezTo>
                    <a:pt x="71798" y="76177"/>
                    <a:pt x="71778" y="76177"/>
                    <a:pt x="71759" y="76175"/>
                  </a:cubicBezTo>
                  <a:lnTo>
                    <a:pt x="68065" y="75613"/>
                  </a:lnTo>
                  <a:cubicBezTo>
                    <a:pt x="67744" y="75559"/>
                    <a:pt x="67530" y="75238"/>
                    <a:pt x="67557" y="74917"/>
                  </a:cubicBezTo>
                  <a:lnTo>
                    <a:pt x="68279" y="70180"/>
                  </a:lnTo>
                  <a:cubicBezTo>
                    <a:pt x="68327" y="69891"/>
                    <a:pt x="68591" y="69690"/>
                    <a:pt x="68876" y="69690"/>
                  </a:cubicBezTo>
                  <a:close/>
                  <a:moveTo>
                    <a:pt x="77772" y="71029"/>
                  </a:moveTo>
                  <a:cubicBezTo>
                    <a:pt x="77801" y="71029"/>
                    <a:pt x="77831" y="71031"/>
                    <a:pt x="77861" y="71036"/>
                  </a:cubicBezTo>
                  <a:lnTo>
                    <a:pt x="81555" y="71598"/>
                  </a:lnTo>
                  <a:cubicBezTo>
                    <a:pt x="81876" y="71652"/>
                    <a:pt x="82117" y="71946"/>
                    <a:pt x="82064" y="72267"/>
                  </a:cubicBezTo>
                  <a:lnTo>
                    <a:pt x="81341" y="77005"/>
                  </a:lnTo>
                  <a:cubicBezTo>
                    <a:pt x="81292" y="77296"/>
                    <a:pt x="81046" y="77521"/>
                    <a:pt x="80762" y="77521"/>
                  </a:cubicBezTo>
                  <a:cubicBezTo>
                    <a:pt x="80732" y="77521"/>
                    <a:pt x="80702" y="77518"/>
                    <a:pt x="80672" y="77513"/>
                  </a:cubicBezTo>
                  <a:lnTo>
                    <a:pt x="76978" y="76951"/>
                  </a:lnTo>
                  <a:cubicBezTo>
                    <a:pt x="76630" y="76898"/>
                    <a:pt x="76416" y="76603"/>
                    <a:pt x="76470" y="76282"/>
                  </a:cubicBezTo>
                  <a:lnTo>
                    <a:pt x="77192" y="71545"/>
                  </a:lnTo>
                  <a:cubicBezTo>
                    <a:pt x="77241" y="71254"/>
                    <a:pt x="77487" y="71029"/>
                    <a:pt x="77772" y="71029"/>
                  </a:cubicBezTo>
                  <a:close/>
                  <a:moveTo>
                    <a:pt x="120502" y="29702"/>
                  </a:moveTo>
                  <a:cubicBezTo>
                    <a:pt x="120536" y="29702"/>
                    <a:pt x="120571" y="29705"/>
                    <a:pt x="120606" y="29710"/>
                  </a:cubicBezTo>
                  <a:lnTo>
                    <a:pt x="168624" y="36990"/>
                  </a:lnTo>
                  <a:cubicBezTo>
                    <a:pt x="168998" y="37044"/>
                    <a:pt x="169239" y="37392"/>
                    <a:pt x="169186" y="37766"/>
                  </a:cubicBezTo>
                  <a:lnTo>
                    <a:pt x="163056" y="78129"/>
                  </a:lnTo>
                  <a:cubicBezTo>
                    <a:pt x="163008" y="78447"/>
                    <a:pt x="162713" y="78698"/>
                    <a:pt x="162397" y="78698"/>
                  </a:cubicBezTo>
                  <a:cubicBezTo>
                    <a:pt x="162367" y="78698"/>
                    <a:pt x="162337" y="78696"/>
                    <a:pt x="162307" y="78691"/>
                  </a:cubicBezTo>
                  <a:lnTo>
                    <a:pt x="114289" y="71384"/>
                  </a:lnTo>
                  <a:cubicBezTo>
                    <a:pt x="113915" y="71330"/>
                    <a:pt x="113647" y="71009"/>
                    <a:pt x="113727" y="70635"/>
                  </a:cubicBezTo>
                  <a:lnTo>
                    <a:pt x="119830" y="30272"/>
                  </a:lnTo>
                  <a:cubicBezTo>
                    <a:pt x="119878" y="29932"/>
                    <a:pt x="120169" y="29702"/>
                    <a:pt x="120502" y="29702"/>
                  </a:cubicBezTo>
                  <a:close/>
                  <a:moveTo>
                    <a:pt x="86693" y="72372"/>
                  </a:moveTo>
                  <a:cubicBezTo>
                    <a:pt x="86711" y="72372"/>
                    <a:pt x="86729" y="72373"/>
                    <a:pt x="86748" y="72374"/>
                  </a:cubicBezTo>
                  <a:lnTo>
                    <a:pt x="90468" y="72936"/>
                  </a:lnTo>
                  <a:cubicBezTo>
                    <a:pt x="90789" y="72990"/>
                    <a:pt x="91003" y="73311"/>
                    <a:pt x="90950" y="73632"/>
                  </a:cubicBezTo>
                  <a:lnTo>
                    <a:pt x="90254" y="78370"/>
                  </a:lnTo>
                  <a:cubicBezTo>
                    <a:pt x="90206" y="78658"/>
                    <a:pt x="89943" y="78860"/>
                    <a:pt x="89657" y="78860"/>
                  </a:cubicBezTo>
                  <a:cubicBezTo>
                    <a:pt x="89624" y="78860"/>
                    <a:pt x="89591" y="78857"/>
                    <a:pt x="89558" y="78852"/>
                  </a:cubicBezTo>
                  <a:lnTo>
                    <a:pt x="85864" y="78290"/>
                  </a:lnTo>
                  <a:cubicBezTo>
                    <a:pt x="85543" y="78236"/>
                    <a:pt x="85302" y="77942"/>
                    <a:pt x="85356" y="77620"/>
                  </a:cubicBezTo>
                  <a:lnTo>
                    <a:pt x="86078" y="72883"/>
                  </a:lnTo>
                  <a:cubicBezTo>
                    <a:pt x="86129" y="72580"/>
                    <a:pt x="86394" y="72372"/>
                    <a:pt x="86693" y="72372"/>
                  </a:cubicBezTo>
                  <a:close/>
                  <a:moveTo>
                    <a:pt x="95561" y="73731"/>
                  </a:moveTo>
                  <a:cubicBezTo>
                    <a:pt x="95594" y="73731"/>
                    <a:pt x="95627" y="73734"/>
                    <a:pt x="95661" y="73739"/>
                  </a:cubicBezTo>
                  <a:lnTo>
                    <a:pt x="99354" y="74301"/>
                  </a:lnTo>
                  <a:cubicBezTo>
                    <a:pt x="99675" y="74355"/>
                    <a:pt x="99890" y="74649"/>
                    <a:pt x="99863" y="74971"/>
                  </a:cubicBezTo>
                  <a:lnTo>
                    <a:pt x="99140" y="79708"/>
                  </a:lnTo>
                  <a:cubicBezTo>
                    <a:pt x="99090" y="80011"/>
                    <a:pt x="98825" y="80219"/>
                    <a:pt x="98503" y="80219"/>
                  </a:cubicBezTo>
                  <a:cubicBezTo>
                    <a:pt x="98483" y="80219"/>
                    <a:pt x="98464" y="80218"/>
                    <a:pt x="98444" y="80217"/>
                  </a:cubicBezTo>
                  <a:lnTo>
                    <a:pt x="94751" y="79655"/>
                  </a:lnTo>
                  <a:cubicBezTo>
                    <a:pt x="94429" y="79601"/>
                    <a:pt x="94215" y="79280"/>
                    <a:pt x="94242" y="78959"/>
                  </a:cubicBezTo>
                  <a:lnTo>
                    <a:pt x="94965" y="74221"/>
                  </a:lnTo>
                  <a:cubicBezTo>
                    <a:pt x="95013" y="73933"/>
                    <a:pt x="95276" y="73731"/>
                    <a:pt x="95561" y="73731"/>
                  </a:cubicBezTo>
                  <a:close/>
                  <a:moveTo>
                    <a:pt x="104456" y="75070"/>
                  </a:moveTo>
                  <a:cubicBezTo>
                    <a:pt x="104486" y="75070"/>
                    <a:pt x="104516" y="75073"/>
                    <a:pt x="104547" y="75078"/>
                  </a:cubicBezTo>
                  <a:lnTo>
                    <a:pt x="108240" y="75640"/>
                  </a:lnTo>
                  <a:cubicBezTo>
                    <a:pt x="108562" y="75693"/>
                    <a:pt x="108802" y="75988"/>
                    <a:pt x="108749" y="76309"/>
                  </a:cubicBezTo>
                  <a:lnTo>
                    <a:pt x="108026" y="81046"/>
                  </a:lnTo>
                  <a:cubicBezTo>
                    <a:pt x="107978" y="81337"/>
                    <a:pt x="107732" y="81562"/>
                    <a:pt x="107447" y="81562"/>
                  </a:cubicBezTo>
                  <a:cubicBezTo>
                    <a:pt x="107417" y="81562"/>
                    <a:pt x="107387" y="81560"/>
                    <a:pt x="107357" y="81555"/>
                  </a:cubicBezTo>
                  <a:lnTo>
                    <a:pt x="103637" y="80993"/>
                  </a:lnTo>
                  <a:cubicBezTo>
                    <a:pt x="103316" y="80939"/>
                    <a:pt x="103101" y="80645"/>
                    <a:pt x="103155" y="80324"/>
                  </a:cubicBezTo>
                  <a:lnTo>
                    <a:pt x="103878" y="75586"/>
                  </a:lnTo>
                  <a:cubicBezTo>
                    <a:pt x="103902" y="75295"/>
                    <a:pt x="104168" y="75070"/>
                    <a:pt x="104456" y="75070"/>
                  </a:cubicBezTo>
                  <a:close/>
                  <a:moveTo>
                    <a:pt x="113335" y="76434"/>
                  </a:moveTo>
                  <a:cubicBezTo>
                    <a:pt x="113367" y="76434"/>
                    <a:pt x="113400" y="76437"/>
                    <a:pt x="113433" y="76443"/>
                  </a:cubicBezTo>
                  <a:lnTo>
                    <a:pt x="117153" y="76978"/>
                  </a:lnTo>
                  <a:cubicBezTo>
                    <a:pt x="117475" y="77032"/>
                    <a:pt x="117689" y="77353"/>
                    <a:pt x="117635" y="77674"/>
                  </a:cubicBezTo>
                  <a:lnTo>
                    <a:pt x="116912" y="82411"/>
                  </a:lnTo>
                  <a:cubicBezTo>
                    <a:pt x="116864" y="82699"/>
                    <a:pt x="116623" y="82901"/>
                    <a:pt x="116342" y="82901"/>
                  </a:cubicBezTo>
                  <a:cubicBezTo>
                    <a:pt x="116309" y="82901"/>
                    <a:pt x="116276" y="82899"/>
                    <a:pt x="116243" y="82893"/>
                  </a:cubicBezTo>
                  <a:lnTo>
                    <a:pt x="112550" y="82358"/>
                  </a:lnTo>
                  <a:cubicBezTo>
                    <a:pt x="112228" y="82304"/>
                    <a:pt x="111988" y="81983"/>
                    <a:pt x="112041" y="81662"/>
                  </a:cubicBezTo>
                  <a:lnTo>
                    <a:pt x="112764" y="76924"/>
                  </a:lnTo>
                  <a:cubicBezTo>
                    <a:pt x="112812" y="76636"/>
                    <a:pt x="113054" y="76434"/>
                    <a:pt x="113335" y="76434"/>
                  </a:cubicBezTo>
                  <a:close/>
                  <a:moveTo>
                    <a:pt x="122241" y="77773"/>
                  </a:moveTo>
                  <a:cubicBezTo>
                    <a:pt x="122275" y="77773"/>
                    <a:pt x="122310" y="77775"/>
                    <a:pt x="122346" y="77781"/>
                  </a:cubicBezTo>
                  <a:lnTo>
                    <a:pt x="126040" y="78343"/>
                  </a:lnTo>
                  <a:cubicBezTo>
                    <a:pt x="126361" y="78397"/>
                    <a:pt x="126575" y="78691"/>
                    <a:pt x="126521" y="79012"/>
                  </a:cubicBezTo>
                  <a:lnTo>
                    <a:pt x="125825" y="83750"/>
                  </a:lnTo>
                  <a:cubicBezTo>
                    <a:pt x="125777" y="84041"/>
                    <a:pt x="125509" y="84266"/>
                    <a:pt x="125220" y="84266"/>
                  </a:cubicBezTo>
                  <a:cubicBezTo>
                    <a:pt x="125190" y="84266"/>
                    <a:pt x="125160" y="84263"/>
                    <a:pt x="125130" y="84258"/>
                  </a:cubicBezTo>
                  <a:lnTo>
                    <a:pt x="121436" y="83696"/>
                  </a:lnTo>
                  <a:cubicBezTo>
                    <a:pt x="121115" y="83643"/>
                    <a:pt x="120874" y="83348"/>
                    <a:pt x="120927" y="83000"/>
                  </a:cubicBezTo>
                  <a:lnTo>
                    <a:pt x="121650" y="78290"/>
                  </a:lnTo>
                  <a:cubicBezTo>
                    <a:pt x="121698" y="77977"/>
                    <a:pt x="121940" y="77773"/>
                    <a:pt x="122241" y="77773"/>
                  </a:cubicBezTo>
                  <a:close/>
                  <a:moveTo>
                    <a:pt x="131142" y="79112"/>
                  </a:moveTo>
                  <a:cubicBezTo>
                    <a:pt x="131172" y="79112"/>
                    <a:pt x="131202" y="79114"/>
                    <a:pt x="131232" y="79119"/>
                  </a:cubicBezTo>
                  <a:lnTo>
                    <a:pt x="134926" y="79681"/>
                  </a:lnTo>
                  <a:cubicBezTo>
                    <a:pt x="135247" y="79735"/>
                    <a:pt x="135488" y="80056"/>
                    <a:pt x="135434" y="80377"/>
                  </a:cubicBezTo>
                  <a:lnTo>
                    <a:pt x="134712" y="85088"/>
                  </a:lnTo>
                  <a:cubicBezTo>
                    <a:pt x="134664" y="85400"/>
                    <a:pt x="134422" y="85605"/>
                    <a:pt x="134140" y="85605"/>
                  </a:cubicBezTo>
                  <a:cubicBezTo>
                    <a:pt x="134108" y="85605"/>
                    <a:pt x="134075" y="85602"/>
                    <a:pt x="134042" y="85597"/>
                  </a:cubicBezTo>
                  <a:lnTo>
                    <a:pt x="130322" y="85034"/>
                  </a:lnTo>
                  <a:cubicBezTo>
                    <a:pt x="130001" y="84981"/>
                    <a:pt x="129787" y="84686"/>
                    <a:pt x="129840" y="84365"/>
                  </a:cubicBezTo>
                  <a:lnTo>
                    <a:pt x="130536" y="79628"/>
                  </a:lnTo>
                  <a:cubicBezTo>
                    <a:pt x="130585" y="79337"/>
                    <a:pt x="130853" y="79112"/>
                    <a:pt x="131142" y="79112"/>
                  </a:cubicBezTo>
                  <a:close/>
                  <a:moveTo>
                    <a:pt x="173881" y="37786"/>
                  </a:moveTo>
                  <a:cubicBezTo>
                    <a:pt x="173912" y="37786"/>
                    <a:pt x="173945" y="37788"/>
                    <a:pt x="173977" y="37793"/>
                  </a:cubicBezTo>
                  <a:lnTo>
                    <a:pt x="221994" y="45073"/>
                  </a:lnTo>
                  <a:cubicBezTo>
                    <a:pt x="222369" y="45154"/>
                    <a:pt x="222610" y="45475"/>
                    <a:pt x="222556" y="45850"/>
                  </a:cubicBezTo>
                  <a:lnTo>
                    <a:pt x="216427" y="86212"/>
                  </a:lnTo>
                  <a:cubicBezTo>
                    <a:pt x="216379" y="86552"/>
                    <a:pt x="216088" y="86782"/>
                    <a:pt x="215775" y="86782"/>
                  </a:cubicBezTo>
                  <a:cubicBezTo>
                    <a:pt x="215743" y="86782"/>
                    <a:pt x="215710" y="86779"/>
                    <a:pt x="215678" y="86774"/>
                  </a:cubicBezTo>
                  <a:lnTo>
                    <a:pt x="167633" y="79494"/>
                  </a:lnTo>
                  <a:cubicBezTo>
                    <a:pt x="167285" y="79440"/>
                    <a:pt x="167018" y="79092"/>
                    <a:pt x="167071" y="78718"/>
                  </a:cubicBezTo>
                  <a:lnTo>
                    <a:pt x="173201" y="38355"/>
                  </a:lnTo>
                  <a:cubicBezTo>
                    <a:pt x="173250" y="38037"/>
                    <a:pt x="173544" y="37786"/>
                    <a:pt x="173881" y="37786"/>
                  </a:cubicBezTo>
                  <a:close/>
                  <a:moveTo>
                    <a:pt x="140020" y="80476"/>
                  </a:moveTo>
                  <a:cubicBezTo>
                    <a:pt x="140052" y="80476"/>
                    <a:pt x="140085" y="80479"/>
                    <a:pt x="140118" y="80484"/>
                  </a:cubicBezTo>
                  <a:lnTo>
                    <a:pt x="143812" y="81020"/>
                  </a:lnTo>
                  <a:cubicBezTo>
                    <a:pt x="144160" y="81073"/>
                    <a:pt x="144374" y="81394"/>
                    <a:pt x="144320" y="81716"/>
                  </a:cubicBezTo>
                  <a:lnTo>
                    <a:pt x="143598" y="86453"/>
                  </a:lnTo>
                  <a:cubicBezTo>
                    <a:pt x="143547" y="86756"/>
                    <a:pt x="143282" y="86964"/>
                    <a:pt x="142983" y="86964"/>
                  </a:cubicBezTo>
                  <a:cubicBezTo>
                    <a:pt x="142965" y="86964"/>
                    <a:pt x="142947" y="86963"/>
                    <a:pt x="142929" y="86962"/>
                  </a:cubicBezTo>
                  <a:lnTo>
                    <a:pt x="139235" y="86399"/>
                  </a:lnTo>
                  <a:cubicBezTo>
                    <a:pt x="138887" y="86346"/>
                    <a:pt x="138673" y="86025"/>
                    <a:pt x="138726" y="85704"/>
                  </a:cubicBezTo>
                  <a:lnTo>
                    <a:pt x="139449" y="80966"/>
                  </a:lnTo>
                  <a:cubicBezTo>
                    <a:pt x="139497" y="80678"/>
                    <a:pt x="139739" y="80476"/>
                    <a:pt x="140020" y="80476"/>
                  </a:cubicBezTo>
                  <a:close/>
                  <a:moveTo>
                    <a:pt x="148915" y="81815"/>
                  </a:moveTo>
                  <a:cubicBezTo>
                    <a:pt x="148944" y="81815"/>
                    <a:pt x="148974" y="81818"/>
                    <a:pt x="149004" y="81823"/>
                  </a:cubicBezTo>
                  <a:lnTo>
                    <a:pt x="152725" y="82385"/>
                  </a:lnTo>
                  <a:cubicBezTo>
                    <a:pt x="153046" y="82438"/>
                    <a:pt x="153260" y="82733"/>
                    <a:pt x="153207" y="83054"/>
                  </a:cubicBezTo>
                  <a:lnTo>
                    <a:pt x="152511" y="87791"/>
                  </a:lnTo>
                  <a:cubicBezTo>
                    <a:pt x="152462" y="88082"/>
                    <a:pt x="152194" y="88307"/>
                    <a:pt x="151905" y="88307"/>
                  </a:cubicBezTo>
                  <a:cubicBezTo>
                    <a:pt x="151875" y="88307"/>
                    <a:pt x="151845" y="88305"/>
                    <a:pt x="151815" y="88300"/>
                  </a:cubicBezTo>
                  <a:lnTo>
                    <a:pt x="148121" y="87738"/>
                  </a:lnTo>
                  <a:cubicBezTo>
                    <a:pt x="147800" y="87684"/>
                    <a:pt x="147559" y="87390"/>
                    <a:pt x="147613" y="87069"/>
                  </a:cubicBezTo>
                  <a:lnTo>
                    <a:pt x="148335" y="82331"/>
                  </a:lnTo>
                  <a:cubicBezTo>
                    <a:pt x="148384" y="82040"/>
                    <a:pt x="148630" y="81815"/>
                    <a:pt x="148915" y="81815"/>
                  </a:cubicBezTo>
                  <a:close/>
                  <a:moveTo>
                    <a:pt x="157863" y="83159"/>
                  </a:moveTo>
                  <a:cubicBezTo>
                    <a:pt x="157881" y="83159"/>
                    <a:pt x="157899" y="83159"/>
                    <a:pt x="157917" y="83161"/>
                  </a:cubicBezTo>
                  <a:lnTo>
                    <a:pt x="161611" y="83723"/>
                  </a:lnTo>
                  <a:cubicBezTo>
                    <a:pt x="161932" y="83776"/>
                    <a:pt x="162146" y="84098"/>
                    <a:pt x="162120" y="84419"/>
                  </a:cubicBezTo>
                  <a:lnTo>
                    <a:pt x="161397" y="89156"/>
                  </a:lnTo>
                  <a:cubicBezTo>
                    <a:pt x="161349" y="89444"/>
                    <a:pt x="161107" y="89646"/>
                    <a:pt x="160807" y="89646"/>
                  </a:cubicBezTo>
                  <a:cubicBezTo>
                    <a:pt x="160772" y="89646"/>
                    <a:pt x="160737" y="89644"/>
                    <a:pt x="160701" y="89638"/>
                  </a:cubicBezTo>
                  <a:lnTo>
                    <a:pt x="157007" y="89076"/>
                  </a:lnTo>
                  <a:cubicBezTo>
                    <a:pt x="156686" y="89049"/>
                    <a:pt x="156472" y="88728"/>
                    <a:pt x="156499" y="88407"/>
                  </a:cubicBezTo>
                  <a:lnTo>
                    <a:pt x="157222" y="83669"/>
                  </a:lnTo>
                  <a:cubicBezTo>
                    <a:pt x="157272" y="83366"/>
                    <a:pt x="157561" y="83159"/>
                    <a:pt x="157863" y="83159"/>
                  </a:cubicBezTo>
                  <a:close/>
                  <a:moveTo>
                    <a:pt x="166705" y="84518"/>
                  </a:moveTo>
                  <a:cubicBezTo>
                    <a:pt x="166738" y="84518"/>
                    <a:pt x="166771" y="84520"/>
                    <a:pt x="166804" y="84526"/>
                  </a:cubicBezTo>
                  <a:lnTo>
                    <a:pt x="170497" y="85088"/>
                  </a:lnTo>
                  <a:cubicBezTo>
                    <a:pt x="170818" y="85142"/>
                    <a:pt x="171059" y="85436"/>
                    <a:pt x="171006" y="85757"/>
                  </a:cubicBezTo>
                  <a:lnTo>
                    <a:pt x="170283" y="90495"/>
                  </a:lnTo>
                  <a:cubicBezTo>
                    <a:pt x="170235" y="90786"/>
                    <a:pt x="169988" y="91011"/>
                    <a:pt x="169704" y="91011"/>
                  </a:cubicBezTo>
                  <a:cubicBezTo>
                    <a:pt x="169674" y="91011"/>
                    <a:pt x="169644" y="91008"/>
                    <a:pt x="169614" y="91003"/>
                  </a:cubicBezTo>
                  <a:lnTo>
                    <a:pt x="165894" y="90441"/>
                  </a:lnTo>
                  <a:cubicBezTo>
                    <a:pt x="165572" y="90388"/>
                    <a:pt x="165358" y="90093"/>
                    <a:pt x="165412" y="89745"/>
                  </a:cubicBezTo>
                  <a:lnTo>
                    <a:pt x="166134" y="85034"/>
                  </a:lnTo>
                  <a:cubicBezTo>
                    <a:pt x="166158" y="84722"/>
                    <a:pt x="166420" y="84518"/>
                    <a:pt x="166705" y="84518"/>
                  </a:cubicBezTo>
                  <a:close/>
                  <a:moveTo>
                    <a:pt x="175600" y="85857"/>
                  </a:moveTo>
                  <a:cubicBezTo>
                    <a:pt x="175630" y="85857"/>
                    <a:pt x="175660" y="85859"/>
                    <a:pt x="175690" y="85864"/>
                  </a:cubicBezTo>
                  <a:lnTo>
                    <a:pt x="179410" y="86426"/>
                  </a:lnTo>
                  <a:cubicBezTo>
                    <a:pt x="179731" y="86480"/>
                    <a:pt x="179946" y="86774"/>
                    <a:pt x="179892" y="87095"/>
                  </a:cubicBezTo>
                  <a:lnTo>
                    <a:pt x="179169" y="91833"/>
                  </a:lnTo>
                  <a:cubicBezTo>
                    <a:pt x="179121" y="92145"/>
                    <a:pt x="178879" y="92350"/>
                    <a:pt x="178598" y="92350"/>
                  </a:cubicBezTo>
                  <a:cubicBezTo>
                    <a:pt x="178566" y="92350"/>
                    <a:pt x="178533" y="92347"/>
                    <a:pt x="178500" y="92341"/>
                  </a:cubicBezTo>
                  <a:lnTo>
                    <a:pt x="174807" y="91779"/>
                  </a:lnTo>
                  <a:cubicBezTo>
                    <a:pt x="174485" y="91726"/>
                    <a:pt x="174244" y="91431"/>
                    <a:pt x="174298" y="91110"/>
                  </a:cubicBezTo>
                  <a:lnTo>
                    <a:pt x="175021" y="86373"/>
                  </a:lnTo>
                  <a:cubicBezTo>
                    <a:pt x="175069" y="86082"/>
                    <a:pt x="175315" y="85857"/>
                    <a:pt x="175600" y="85857"/>
                  </a:cubicBezTo>
                  <a:close/>
                  <a:moveTo>
                    <a:pt x="184497" y="87221"/>
                  </a:moveTo>
                  <a:cubicBezTo>
                    <a:pt x="184532" y="87221"/>
                    <a:pt x="184567" y="87224"/>
                    <a:pt x="184603" y="87229"/>
                  </a:cubicBezTo>
                  <a:lnTo>
                    <a:pt x="188296" y="87791"/>
                  </a:lnTo>
                  <a:cubicBezTo>
                    <a:pt x="188618" y="87818"/>
                    <a:pt x="188832" y="88139"/>
                    <a:pt x="188805" y="88460"/>
                  </a:cubicBezTo>
                  <a:lnTo>
                    <a:pt x="188082" y="93198"/>
                  </a:lnTo>
                  <a:cubicBezTo>
                    <a:pt x="188032" y="93501"/>
                    <a:pt x="187743" y="93709"/>
                    <a:pt x="187441" y="93709"/>
                  </a:cubicBezTo>
                  <a:cubicBezTo>
                    <a:pt x="187423" y="93709"/>
                    <a:pt x="187405" y="93708"/>
                    <a:pt x="187386" y="93707"/>
                  </a:cubicBezTo>
                  <a:lnTo>
                    <a:pt x="183693" y="93144"/>
                  </a:lnTo>
                  <a:cubicBezTo>
                    <a:pt x="183372" y="93091"/>
                    <a:pt x="183157" y="92770"/>
                    <a:pt x="183184" y="92449"/>
                  </a:cubicBezTo>
                  <a:lnTo>
                    <a:pt x="183907" y="87711"/>
                  </a:lnTo>
                  <a:cubicBezTo>
                    <a:pt x="183955" y="87423"/>
                    <a:pt x="184197" y="87221"/>
                    <a:pt x="184497" y="87221"/>
                  </a:cubicBezTo>
                  <a:close/>
                  <a:moveTo>
                    <a:pt x="193398" y="88560"/>
                  </a:moveTo>
                  <a:cubicBezTo>
                    <a:pt x="193428" y="88560"/>
                    <a:pt x="193459" y="88562"/>
                    <a:pt x="193489" y="88568"/>
                  </a:cubicBezTo>
                  <a:lnTo>
                    <a:pt x="197183" y="89130"/>
                  </a:lnTo>
                  <a:cubicBezTo>
                    <a:pt x="197504" y="89183"/>
                    <a:pt x="197745" y="89478"/>
                    <a:pt x="197691" y="89799"/>
                  </a:cubicBezTo>
                  <a:lnTo>
                    <a:pt x="196968" y="94536"/>
                  </a:lnTo>
                  <a:cubicBezTo>
                    <a:pt x="196920" y="94827"/>
                    <a:pt x="196674" y="95052"/>
                    <a:pt x="196389" y="95052"/>
                  </a:cubicBezTo>
                  <a:cubicBezTo>
                    <a:pt x="196360" y="95052"/>
                    <a:pt x="196330" y="95050"/>
                    <a:pt x="196299" y="95045"/>
                  </a:cubicBezTo>
                  <a:lnTo>
                    <a:pt x="192579" y="94483"/>
                  </a:lnTo>
                  <a:cubicBezTo>
                    <a:pt x="192258" y="94429"/>
                    <a:pt x="192044" y="94135"/>
                    <a:pt x="192097" y="93814"/>
                  </a:cubicBezTo>
                  <a:lnTo>
                    <a:pt x="192793" y="89076"/>
                  </a:lnTo>
                  <a:cubicBezTo>
                    <a:pt x="192842" y="88785"/>
                    <a:pt x="193110" y="88560"/>
                    <a:pt x="193398" y="88560"/>
                  </a:cubicBezTo>
                  <a:close/>
                  <a:moveTo>
                    <a:pt x="202285" y="89898"/>
                  </a:moveTo>
                  <a:cubicBezTo>
                    <a:pt x="202315" y="89898"/>
                    <a:pt x="202345" y="89901"/>
                    <a:pt x="202375" y="89906"/>
                  </a:cubicBezTo>
                  <a:lnTo>
                    <a:pt x="206069" y="90468"/>
                  </a:lnTo>
                  <a:cubicBezTo>
                    <a:pt x="206417" y="90521"/>
                    <a:pt x="206631" y="90816"/>
                    <a:pt x="206577" y="91164"/>
                  </a:cubicBezTo>
                  <a:lnTo>
                    <a:pt x="205855" y="95901"/>
                  </a:lnTo>
                  <a:cubicBezTo>
                    <a:pt x="205807" y="96189"/>
                    <a:pt x="205565" y="96391"/>
                    <a:pt x="205284" y="96391"/>
                  </a:cubicBezTo>
                  <a:cubicBezTo>
                    <a:pt x="205252" y="96391"/>
                    <a:pt x="205219" y="96389"/>
                    <a:pt x="205186" y="96383"/>
                  </a:cubicBezTo>
                  <a:lnTo>
                    <a:pt x="201492" y="95821"/>
                  </a:lnTo>
                  <a:cubicBezTo>
                    <a:pt x="201171" y="95767"/>
                    <a:pt x="200930" y="95473"/>
                    <a:pt x="200983" y="95152"/>
                  </a:cubicBezTo>
                  <a:lnTo>
                    <a:pt x="201706" y="90414"/>
                  </a:lnTo>
                  <a:cubicBezTo>
                    <a:pt x="201755" y="90123"/>
                    <a:pt x="202001" y="89898"/>
                    <a:pt x="202285" y="89898"/>
                  </a:cubicBezTo>
                  <a:close/>
                  <a:moveTo>
                    <a:pt x="211164" y="91263"/>
                  </a:moveTo>
                  <a:cubicBezTo>
                    <a:pt x="211196" y="91263"/>
                    <a:pt x="211228" y="91265"/>
                    <a:pt x="211261" y="91271"/>
                  </a:cubicBezTo>
                  <a:lnTo>
                    <a:pt x="214982" y="91833"/>
                  </a:lnTo>
                  <a:cubicBezTo>
                    <a:pt x="215303" y="91886"/>
                    <a:pt x="215517" y="92181"/>
                    <a:pt x="215464" y="92502"/>
                  </a:cubicBezTo>
                  <a:lnTo>
                    <a:pt x="214768" y="97240"/>
                  </a:lnTo>
                  <a:cubicBezTo>
                    <a:pt x="214717" y="97543"/>
                    <a:pt x="214428" y="97750"/>
                    <a:pt x="214126" y="97750"/>
                  </a:cubicBezTo>
                  <a:cubicBezTo>
                    <a:pt x="214108" y="97750"/>
                    <a:pt x="214090" y="97750"/>
                    <a:pt x="214072" y="97748"/>
                  </a:cubicBezTo>
                  <a:lnTo>
                    <a:pt x="210378" y="97186"/>
                  </a:lnTo>
                  <a:cubicBezTo>
                    <a:pt x="210057" y="97133"/>
                    <a:pt x="209816" y="96811"/>
                    <a:pt x="209870" y="96490"/>
                  </a:cubicBezTo>
                  <a:lnTo>
                    <a:pt x="210592" y="91779"/>
                  </a:lnTo>
                  <a:cubicBezTo>
                    <a:pt x="210640" y="91467"/>
                    <a:pt x="210882" y="91263"/>
                    <a:pt x="211164" y="91263"/>
                  </a:cubicBezTo>
                  <a:close/>
                  <a:moveTo>
                    <a:pt x="220076" y="92601"/>
                  </a:moveTo>
                  <a:cubicBezTo>
                    <a:pt x="220108" y="92601"/>
                    <a:pt x="220141" y="92604"/>
                    <a:pt x="220174" y="92609"/>
                  </a:cubicBezTo>
                  <a:lnTo>
                    <a:pt x="223868" y="93171"/>
                  </a:lnTo>
                  <a:cubicBezTo>
                    <a:pt x="224189" y="93225"/>
                    <a:pt x="224430" y="93519"/>
                    <a:pt x="224377" y="93840"/>
                  </a:cubicBezTo>
                  <a:lnTo>
                    <a:pt x="223654" y="98578"/>
                  </a:lnTo>
                  <a:cubicBezTo>
                    <a:pt x="223605" y="98869"/>
                    <a:pt x="223359" y="99094"/>
                    <a:pt x="223055" y="99094"/>
                  </a:cubicBezTo>
                  <a:cubicBezTo>
                    <a:pt x="223023" y="99094"/>
                    <a:pt x="222991" y="99091"/>
                    <a:pt x="222958" y="99086"/>
                  </a:cubicBezTo>
                  <a:lnTo>
                    <a:pt x="219264" y="98524"/>
                  </a:lnTo>
                  <a:cubicBezTo>
                    <a:pt x="218943" y="98471"/>
                    <a:pt x="218729" y="98176"/>
                    <a:pt x="218782" y="97828"/>
                  </a:cubicBezTo>
                  <a:lnTo>
                    <a:pt x="219478" y="93118"/>
                  </a:lnTo>
                  <a:cubicBezTo>
                    <a:pt x="219526" y="92805"/>
                    <a:pt x="219790" y="92601"/>
                    <a:pt x="220076" y="92601"/>
                  </a:cubicBezTo>
                  <a:close/>
                  <a:moveTo>
                    <a:pt x="228961" y="93966"/>
                  </a:moveTo>
                  <a:cubicBezTo>
                    <a:pt x="228994" y="93966"/>
                    <a:pt x="229027" y="93969"/>
                    <a:pt x="229061" y="93974"/>
                  </a:cubicBezTo>
                  <a:lnTo>
                    <a:pt x="232754" y="94509"/>
                  </a:lnTo>
                  <a:cubicBezTo>
                    <a:pt x="233075" y="94563"/>
                    <a:pt x="233316" y="94884"/>
                    <a:pt x="233263" y="95205"/>
                  </a:cubicBezTo>
                  <a:lnTo>
                    <a:pt x="232540" y="99943"/>
                  </a:lnTo>
                  <a:cubicBezTo>
                    <a:pt x="232492" y="100231"/>
                    <a:pt x="232250" y="100433"/>
                    <a:pt x="231969" y="100433"/>
                  </a:cubicBezTo>
                  <a:cubicBezTo>
                    <a:pt x="231937" y="100433"/>
                    <a:pt x="231904" y="100430"/>
                    <a:pt x="231871" y="100425"/>
                  </a:cubicBezTo>
                  <a:lnTo>
                    <a:pt x="228177" y="99863"/>
                  </a:lnTo>
                  <a:cubicBezTo>
                    <a:pt x="227829" y="99809"/>
                    <a:pt x="227615" y="99515"/>
                    <a:pt x="227669" y="99193"/>
                  </a:cubicBezTo>
                  <a:lnTo>
                    <a:pt x="228391" y="94456"/>
                  </a:lnTo>
                  <a:cubicBezTo>
                    <a:pt x="228415" y="94168"/>
                    <a:pt x="228676" y="93966"/>
                    <a:pt x="228961" y="93966"/>
                  </a:cubicBezTo>
                  <a:close/>
                  <a:moveTo>
                    <a:pt x="237849" y="95304"/>
                  </a:moveTo>
                  <a:cubicBezTo>
                    <a:pt x="237881" y="95304"/>
                    <a:pt x="237914" y="95307"/>
                    <a:pt x="237947" y="95312"/>
                  </a:cubicBezTo>
                  <a:lnTo>
                    <a:pt x="241667" y="95875"/>
                  </a:lnTo>
                  <a:cubicBezTo>
                    <a:pt x="241988" y="95928"/>
                    <a:pt x="242202" y="96222"/>
                    <a:pt x="242149" y="96544"/>
                  </a:cubicBezTo>
                  <a:lnTo>
                    <a:pt x="241426" y="101281"/>
                  </a:lnTo>
                  <a:cubicBezTo>
                    <a:pt x="241402" y="101572"/>
                    <a:pt x="241136" y="101797"/>
                    <a:pt x="240848" y="101797"/>
                  </a:cubicBezTo>
                  <a:cubicBezTo>
                    <a:pt x="240818" y="101797"/>
                    <a:pt x="240787" y="101795"/>
                    <a:pt x="240757" y="101790"/>
                  </a:cubicBezTo>
                  <a:lnTo>
                    <a:pt x="237063" y="101228"/>
                  </a:lnTo>
                  <a:cubicBezTo>
                    <a:pt x="236742" y="101174"/>
                    <a:pt x="236501" y="100880"/>
                    <a:pt x="236555" y="100532"/>
                  </a:cubicBezTo>
                  <a:lnTo>
                    <a:pt x="237278" y="95821"/>
                  </a:lnTo>
                  <a:cubicBezTo>
                    <a:pt x="237326" y="95509"/>
                    <a:pt x="237568" y="95304"/>
                    <a:pt x="237849" y="95304"/>
                  </a:cubicBezTo>
                  <a:close/>
                  <a:moveTo>
                    <a:pt x="246763" y="96643"/>
                  </a:moveTo>
                  <a:cubicBezTo>
                    <a:pt x="246795" y="96643"/>
                    <a:pt x="246827" y="96646"/>
                    <a:pt x="246860" y="96651"/>
                  </a:cubicBezTo>
                  <a:lnTo>
                    <a:pt x="250553" y="97213"/>
                  </a:lnTo>
                  <a:cubicBezTo>
                    <a:pt x="250875" y="97266"/>
                    <a:pt x="251089" y="97588"/>
                    <a:pt x="251062" y="97909"/>
                  </a:cubicBezTo>
                  <a:lnTo>
                    <a:pt x="250339" y="102619"/>
                  </a:lnTo>
                  <a:cubicBezTo>
                    <a:pt x="250291" y="102910"/>
                    <a:pt x="250023" y="103135"/>
                    <a:pt x="249734" y="103135"/>
                  </a:cubicBezTo>
                  <a:cubicBezTo>
                    <a:pt x="249704" y="103135"/>
                    <a:pt x="249674" y="103133"/>
                    <a:pt x="249643" y="103128"/>
                  </a:cubicBezTo>
                  <a:lnTo>
                    <a:pt x="245950" y="102566"/>
                  </a:lnTo>
                  <a:cubicBezTo>
                    <a:pt x="245628" y="102512"/>
                    <a:pt x="245414" y="102218"/>
                    <a:pt x="245441" y="101897"/>
                  </a:cubicBezTo>
                  <a:lnTo>
                    <a:pt x="246164" y="97159"/>
                  </a:lnTo>
                  <a:cubicBezTo>
                    <a:pt x="246212" y="96868"/>
                    <a:pt x="246458" y="96643"/>
                    <a:pt x="246763" y="96643"/>
                  </a:cubicBezTo>
                  <a:close/>
                  <a:moveTo>
                    <a:pt x="255647" y="98008"/>
                  </a:moveTo>
                  <a:cubicBezTo>
                    <a:pt x="255680" y="98008"/>
                    <a:pt x="255713" y="98010"/>
                    <a:pt x="255746" y="98016"/>
                  </a:cubicBezTo>
                  <a:lnTo>
                    <a:pt x="259440" y="98578"/>
                  </a:lnTo>
                  <a:cubicBezTo>
                    <a:pt x="259761" y="98631"/>
                    <a:pt x="260002" y="98926"/>
                    <a:pt x="259948" y="99247"/>
                  </a:cubicBezTo>
                  <a:lnTo>
                    <a:pt x="259225" y="103985"/>
                  </a:lnTo>
                  <a:cubicBezTo>
                    <a:pt x="259175" y="104288"/>
                    <a:pt x="258910" y="104495"/>
                    <a:pt x="258610" y="104495"/>
                  </a:cubicBezTo>
                  <a:cubicBezTo>
                    <a:pt x="258592" y="104495"/>
                    <a:pt x="258574" y="104495"/>
                    <a:pt x="258556" y="104493"/>
                  </a:cubicBezTo>
                  <a:lnTo>
                    <a:pt x="254863" y="103904"/>
                  </a:lnTo>
                  <a:cubicBezTo>
                    <a:pt x="254515" y="103877"/>
                    <a:pt x="254301" y="103556"/>
                    <a:pt x="254354" y="103235"/>
                  </a:cubicBezTo>
                  <a:lnTo>
                    <a:pt x="255050" y="98498"/>
                  </a:lnTo>
                  <a:cubicBezTo>
                    <a:pt x="255098" y="98210"/>
                    <a:pt x="255361" y="98008"/>
                    <a:pt x="255647" y="98008"/>
                  </a:cubicBezTo>
                  <a:close/>
                  <a:moveTo>
                    <a:pt x="10599" y="0"/>
                  </a:moveTo>
                  <a:lnTo>
                    <a:pt x="0" y="69965"/>
                  </a:lnTo>
                  <a:lnTo>
                    <a:pt x="264900" y="110114"/>
                  </a:lnTo>
                  <a:lnTo>
                    <a:pt x="267255" y="94590"/>
                  </a:lnTo>
                  <a:lnTo>
                    <a:pt x="221004" y="87577"/>
                  </a:lnTo>
                  <a:cubicBezTo>
                    <a:pt x="220629" y="87524"/>
                    <a:pt x="220388" y="87176"/>
                    <a:pt x="220442" y="86801"/>
                  </a:cubicBezTo>
                  <a:lnTo>
                    <a:pt x="226571" y="46465"/>
                  </a:lnTo>
                  <a:cubicBezTo>
                    <a:pt x="226620" y="46125"/>
                    <a:pt x="226910" y="45896"/>
                    <a:pt x="227224" y="45896"/>
                  </a:cubicBezTo>
                  <a:cubicBezTo>
                    <a:pt x="227256" y="45896"/>
                    <a:pt x="227288" y="45898"/>
                    <a:pt x="227321" y="45903"/>
                  </a:cubicBezTo>
                  <a:lnTo>
                    <a:pt x="273572" y="52916"/>
                  </a:lnTo>
                  <a:lnTo>
                    <a:pt x="275499" y="40148"/>
                  </a:lnTo>
                  <a:lnTo>
                    <a:pt x="10599" y="0"/>
                  </a:lnTo>
                  <a:close/>
                </a:path>
              </a:pathLst>
            </a:custGeom>
            <a:solidFill>
              <a:srgbClr val="432918">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2918"/>
                </a:solidFill>
              </a:endParaRPr>
            </a:p>
          </p:txBody>
        </p:sp>
        <p:sp>
          <p:nvSpPr>
            <p:cNvPr id="1320" name="Google Shape;1320;p36"/>
            <p:cNvSpPr/>
            <p:nvPr/>
          </p:nvSpPr>
          <p:spPr>
            <a:xfrm>
              <a:off x="5751400" y="2697029"/>
              <a:ext cx="115095" cy="131077"/>
            </a:xfrm>
            <a:custGeom>
              <a:avLst/>
              <a:gdLst/>
              <a:ahLst/>
              <a:cxnLst/>
              <a:rect l="l" t="t" r="r" b="b"/>
              <a:pathLst>
                <a:path w="5702" h="6493" extrusionOk="0">
                  <a:moveTo>
                    <a:pt x="1356" y="0"/>
                  </a:moveTo>
                  <a:cubicBezTo>
                    <a:pt x="1071" y="0"/>
                    <a:pt x="825" y="225"/>
                    <a:pt x="776" y="516"/>
                  </a:cubicBezTo>
                  <a:lnTo>
                    <a:pt x="54" y="5227"/>
                  </a:lnTo>
                  <a:cubicBezTo>
                    <a:pt x="0" y="5575"/>
                    <a:pt x="214" y="5869"/>
                    <a:pt x="562" y="5923"/>
                  </a:cubicBezTo>
                  <a:lnTo>
                    <a:pt x="4256" y="6485"/>
                  </a:lnTo>
                  <a:cubicBezTo>
                    <a:pt x="4286" y="6490"/>
                    <a:pt x="4316" y="6492"/>
                    <a:pt x="4346" y="6492"/>
                  </a:cubicBezTo>
                  <a:cubicBezTo>
                    <a:pt x="4630" y="6492"/>
                    <a:pt x="4876" y="6267"/>
                    <a:pt x="4925" y="5976"/>
                  </a:cubicBezTo>
                  <a:lnTo>
                    <a:pt x="5648" y="1239"/>
                  </a:lnTo>
                  <a:cubicBezTo>
                    <a:pt x="5701" y="918"/>
                    <a:pt x="5460" y="623"/>
                    <a:pt x="5139" y="570"/>
                  </a:cubicBezTo>
                  <a:lnTo>
                    <a:pt x="1445" y="7"/>
                  </a:lnTo>
                  <a:cubicBezTo>
                    <a:pt x="1415" y="2"/>
                    <a:pt x="1385" y="0"/>
                    <a:pt x="135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6"/>
            <p:cNvSpPr/>
            <p:nvPr/>
          </p:nvSpPr>
          <p:spPr>
            <a:xfrm>
              <a:off x="5930770" y="2724139"/>
              <a:ext cx="115095" cy="130997"/>
            </a:xfrm>
            <a:custGeom>
              <a:avLst/>
              <a:gdLst/>
              <a:ahLst/>
              <a:cxnLst/>
              <a:rect l="l" t="t" r="r" b="b"/>
              <a:pathLst>
                <a:path w="5702" h="6489" extrusionOk="0">
                  <a:moveTo>
                    <a:pt x="1391" y="1"/>
                  </a:moveTo>
                  <a:cubicBezTo>
                    <a:pt x="1092" y="1"/>
                    <a:pt x="827" y="208"/>
                    <a:pt x="776" y="511"/>
                  </a:cubicBezTo>
                  <a:lnTo>
                    <a:pt x="54" y="5249"/>
                  </a:lnTo>
                  <a:cubicBezTo>
                    <a:pt x="0" y="5570"/>
                    <a:pt x="241" y="5864"/>
                    <a:pt x="562" y="5918"/>
                  </a:cubicBezTo>
                  <a:lnTo>
                    <a:pt x="4256" y="6480"/>
                  </a:lnTo>
                  <a:cubicBezTo>
                    <a:pt x="4289" y="6486"/>
                    <a:pt x="4322" y="6488"/>
                    <a:pt x="4355" y="6488"/>
                  </a:cubicBezTo>
                  <a:cubicBezTo>
                    <a:pt x="4640" y="6488"/>
                    <a:pt x="4901" y="6284"/>
                    <a:pt x="4925" y="5972"/>
                  </a:cubicBezTo>
                  <a:lnTo>
                    <a:pt x="5648" y="1261"/>
                  </a:lnTo>
                  <a:cubicBezTo>
                    <a:pt x="5701" y="940"/>
                    <a:pt x="5487" y="618"/>
                    <a:pt x="5166" y="565"/>
                  </a:cubicBezTo>
                  <a:lnTo>
                    <a:pt x="1446" y="3"/>
                  </a:lnTo>
                  <a:cubicBezTo>
                    <a:pt x="1427" y="1"/>
                    <a:pt x="1409" y="1"/>
                    <a:pt x="1391"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6"/>
            <p:cNvSpPr/>
            <p:nvPr/>
          </p:nvSpPr>
          <p:spPr>
            <a:xfrm>
              <a:off x="6110686" y="2751571"/>
              <a:ext cx="114550" cy="130997"/>
            </a:xfrm>
            <a:custGeom>
              <a:avLst/>
              <a:gdLst/>
              <a:ahLst/>
              <a:cxnLst/>
              <a:rect l="l" t="t" r="r" b="b"/>
              <a:pathLst>
                <a:path w="5675" h="6489" extrusionOk="0">
                  <a:moveTo>
                    <a:pt x="1340" y="1"/>
                  </a:moveTo>
                  <a:cubicBezTo>
                    <a:pt x="1039" y="1"/>
                    <a:pt x="798" y="203"/>
                    <a:pt x="750" y="491"/>
                  </a:cubicBezTo>
                  <a:lnTo>
                    <a:pt x="27" y="5228"/>
                  </a:lnTo>
                  <a:cubicBezTo>
                    <a:pt x="0" y="5549"/>
                    <a:pt x="214" y="5871"/>
                    <a:pt x="535" y="5924"/>
                  </a:cubicBezTo>
                  <a:lnTo>
                    <a:pt x="4229" y="6486"/>
                  </a:lnTo>
                  <a:cubicBezTo>
                    <a:pt x="4247" y="6488"/>
                    <a:pt x="4265" y="6488"/>
                    <a:pt x="4283" y="6488"/>
                  </a:cubicBezTo>
                  <a:cubicBezTo>
                    <a:pt x="4586" y="6488"/>
                    <a:pt x="4875" y="6281"/>
                    <a:pt x="4925" y="5978"/>
                  </a:cubicBezTo>
                  <a:lnTo>
                    <a:pt x="5648" y="1240"/>
                  </a:lnTo>
                  <a:cubicBezTo>
                    <a:pt x="5674" y="919"/>
                    <a:pt x="5460" y="624"/>
                    <a:pt x="5139" y="571"/>
                  </a:cubicBezTo>
                  <a:lnTo>
                    <a:pt x="1446" y="9"/>
                  </a:lnTo>
                  <a:cubicBezTo>
                    <a:pt x="1410" y="3"/>
                    <a:pt x="1374" y="1"/>
                    <a:pt x="1340"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6"/>
            <p:cNvSpPr/>
            <p:nvPr/>
          </p:nvSpPr>
          <p:spPr>
            <a:xfrm>
              <a:off x="6290057" y="2778599"/>
              <a:ext cx="115095" cy="131077"/>
            </a:xfrm>
            <a:custGeom>
              <a:avLst/>
              <a:gdLst/>
              <a:ahLst/>
              <a:cxnLst/>
              <a:rect l="l" t="t" r="r" b="b"/>
              <a:pathLst>
                <a:path w="5702" h="6493" extrusionOk="0">
                  <a:moveTo>
                    <a:pt x="1355" y="1"/>
                  </a:moveTo>
                  <a:cubicBezTo>
                    <a:pt x="1067" y="1"/>
                    <a:pt x="801" y="226"/>
                    <a:pt x="777" y="517"/>
                  </a:cubicBezTo>
                  <a:lnTo>
                    <a:pt x="54" y="5254"/>
                  </a:lnTo>
                  <a:cubicBezTo>
                    <a:pt x="0" y="5575"/>
                    <a:pt x="214" y="5870"/>
                    <a:pt x="536" y="5923"/>
                  </a:cubicBezTo>
                  <a:lnTo>
                    <a:pt x="4256" y="6485"/>
                  </a:lnTo>
                  <a:cubicBezTo>
                    <a:pt x="4286" y="6490"/>
                    <a:pt x="4316" y="6493"/>
                    <a:pt x="4346" y="6493"/>
                  </a:cubicBezTo>
                  <a:cubicBezTo>
                    <a:pt x="4631" y="6493"/>
                    <a:pt x="4877" y="6268"/>
                    <a:pt x="4925" y="5977"/>
                  </a:cubicBezTo>
                  <a:lnTo>
                    <a:pt x="5648" y="1239"/>
                  </a:lnTo>
                  <a:cubicBezTo>
                    <a:pt x="5701" y="918"/>
                    <a:pt x="5461" y="624"/>
                    <a:pt x="5139" y="570"/>
                  </a:cubicBezTo>
                  <a:lnTo>
                    <a:pt x="1446" y="8"/>
                  </a:lnTo>
                  <a:cubicBezTo>
                    <a:pt x="1415" y="3"/>
                    <a:pt x="1385" y="1"/>
                    <a:pt x="1355"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6"/>
            <p:cNvSpPr/>
            <p:nvPr/>
          </p:nvSpPr>
          <p:spPr>
            <a:xfrm>
              <a:off x="6469428" y="2806132"/>
              <a:ext cx="115095" cy="130573"/>
            </a:xfrm>
            <a:custGeom>
              <a:avLst/>
              <a:gdLst/>
              <a:ahLst/>
              <a:cxnLst/>
              <a:rect l="l" t="t" r="r" b="b"/>
              <a:pathLst>
                <a:path w="5702" h="6468" extrusionOk="0">
                  <a:moveTo>
                    <a:pt x="1348" y="1"/>
                  </a:moveTo>
                  <a:cubicBezTo>
                    <a:pt x="1067" y="1"/>
                    <a:pt x="825" y="203"/>
                    <a:pt x="777" y="491"/>
                  </a:cubicBezTo>
                  <a:lnTo>
                    <a:pt x="54" y="5228"/>
                  </a:lnTo>
                  <a:cubicBezTo>
                    <a:pt x="1" y="5550"/>
                    <a:pt x="241" y="5871"/>
                    <a:pt x="563" y="5898"/>
                  </a:cubicBezTo>
                  <a:lnTo>
                    <a:pt x="4256" y="6460"/>
                  </a:lnTo>
                  <a:cubicBezTo>
                    <a:pt x="4289" y="6465"/>
                    <a:pt x="4322" y="6468"/>
                    <a:pt x="4355" y="6468"/>
                  </a:cubicBezTo>
                  <a:cubicBezTo>
                    <a:pt x="4636" y="6468"/>
                    <a:pt x="4877" y="6266"/>
                    <a:pt x="4925" y="5978"/>
                  </a:cubicBezTo>
                  <a:lnTo>
                    <a:pt x="5648" y="1240"/>
                  </a:lnTo>
                  <a:cubicBezTo>
                    <a:pt x="5702" y="919"/>
                    <a:pt x="5488" y="598"/>
                    <a:pt x="5140" y="544"/>
                  </a:cubicBezTo>
                  <a:lnTo>
                    <a:pt x="1446" y="9"/>
                  </a:lnTo>
                  <a:cubicBezTo>
                    <a:pt x="1413" y="4"/>
                    <a:pt x="1380" y="1"/>
                    <a:pt x="1348"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6"/>
            <p:cNvSpPr/>
            <p:nvPr/>
          </p:nvSpPr>
          <p:spPr>
            <a:xfrm>
              <a:off x="6648799" y="2833161"/>
              <a:ext cx="115095" cy="130976"/>
            </a:xfrm>
            <a:custGeom>
              <a:avLst/>
              <a:gdLst/>
              <a:ahLst/>
              <a:cxnLst/>
              <a:rect l="l" t="t" r="r" b="b"/>
              <a:pathLst>
                <a:path w="5702" h="6488" extrusionOk="0">
                  <a:moveTo>
                    <a:pt x="1368" y="0"/>
                  </a:moveTo>
                  <a:cubicBezTo>
                    <a:pt x="1067" y="0"/>
                    <a:pt x="825" y="205"/>
                    <a:pt x="777" y="517"/>
                  </a:cubicBezTo>
                  <a:lnTo>
                    <a:pt x="54" y="5228"/>
                  </a:lnTo>
                  <a:cubicBezTo>
                    <a:pt x="1" y="5549"/>
                    <a:pt x="242" y="5870"/>
                    <a:pt x="563" y="5924"/>
                  </a:cubicBezTo>
                  <a:lnTo>
                    <a:pt x="4256" y="6486"/>
                  </a:lnTo>
                  <a:cubicBezTo>
                    <a:pt x="4275" y="6487"/>
                    <a:pt x="4293" y="6488"/>
                    <a:pt x="4311" y="6488"/>
                  </a:cubicBezTo>
                  <a:cubicBezTo>
                    <a:pt x="4613" y="6488"/>
                    <a:pt x="4902" y="6280"/>
                    <a:pt x="4952" y="5977"/>
                  </a:cubicBezTo>
                  <a:lnTo>
                    <a:pt x="5648" y="1240"/>
                  </a:lnTo>
                  <a:cubicBezTo>
                    <a:pt x="5702" y="918"/>
                    <a:pt x="5488" y="624"/>
                    <a:pt x="5167" y="571"/>
                  </a:cubicBezTo>
                  <a:lnTo>
                    <a:pt x="1473" y="8"/>
                  </a:lnTo>
                  <a:cubicBezTo>
                    <a:pt x="1437" y="3"/>
                    <a:pt x="1402" y="0"/>
                    <a:pt x="1368"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6"/>
            <p:cNvSpPr/>
            <p:nvPr/>
          </p:nvSpPr>
          <p:spPr>
            <a:xfrm>
              <a:off x="6828715" y="2860189"/>
              <a:ext cx="115095" cy="131098"/>
            </a:xfrm>
            <a:custGeom>
              <a:avLst/>
              <a:gdLst/>
              <a:ahLst/>
              <a:cxnLst/>
              <a:rect l="l" t="t" r="r" b="b"/>
              <a:pathLst>
                <a:path w="5702" h="6494" extrusionOk="0">
                  <a:moveTo>
                    <a:pt x="1356" y="0"/>
                  </a:moveTo>
                  <a:cubicBezTo>
                    <a:pt x="1067" y="0"/>
                    <a:pt x="799" y="225"/>
                    <a:pt x="750" y="516"/>
                  </a:cubicBezTo>
                  <a:lnTo>
                    <a:pt x="54" y="5254"/>
                  </a:lnTo>
                  <a:cubicBezTo>
                    <a:pt x="1" y="5575"/>
                    <a:pt x="215" y="5869"/>
                    <a:pt x="536" y="5923"/>
                  </a:cubicBezTo>
                  <a:lnTo>
                    <a:pt x="4230" y="6485"/>
                  </a:lnTo>
                  <a:cubicBezTo>
                    <a:pt x="4265" y="6490"/>
                    <a:pt x="4301" y="6493"/>
                    <a:pt x="4335" y="6493"/>
                  </a:cubicBezTo>
                  <a:cubicBezTo>
                    <a:pt x="4636" y="6493"/>
                    <a:pt x="4878" y="6289"/>
                    <a:pt x="4926" y="5976"/>
                  </a:cubicBezTo>
                  <a:lnTo>
                    <a:pt x="5648" y="1266"/>
                  </a:lnTo>
                  <a:cubicBezTo>
                    <a:pt x="5702" y="918"/>
                    <a:pt x="5461" y="623"/>
                    <a:pt x="5140" y="570"/>
                  </a:cubicBezTo>
                  <a:lnTo>
                    <a:pt x="1446" y="8"/>
                  </a:lnTo>
                  <a:cubicBezTo>
                    <a:pt x="1416" y="3"/>
                    <a:pt x="1386" y="0"/>
                    <a:pt x="135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6"/>
            <p:cNvSpPr/>
            <p:nvPr/>
          </p:nvSpPr>
          <p:spPr>
            <a:xfrm>
              <a:off x="7008085" y="2887723"/>
              <a:ext cx="115095" cy="130573"/>
            </a:xfrm>
            <a:custGeom>
              <a:avLst/>
              <a:gdLst/>
              <a:ahLst/>
              <a:cxnLst/>
              <a:rect l="l" t="t" r="r" b="b"/>
              <a:pathLst>
                <a:path w="5702" h="6468" extrusionOk="0">
                  <a:moveTo>
                    <a:pt x="1348" y="1"/>
                  </a:moveTo>
                  <a:cubicBezTo>
                    <a:pt x="1067" y="1"/>
                    <a:pt x="825" y="203"/>
                    <a:pt x="777" y="491"/>
                  </a:cubicBezTo>
                  <a:lnTo>
                    <a:pt x="54" y="5228"/>
                  </a:lnTo>
                  <a:cubicBezTo>
                    <a:pt x="1" y="5549"/>
                    <a:pt x="215" y="5870"/>
                    <a:pt x="563" y="5924"/>
                  </a:cubicBezTo>
                  <a:lnTo>
                    <a:pt x="4257" y="6459"/>
                  </a:lnTo>
                  <a:cubicBezTo>
                    <a:pt x="4290" y="6465"/>
                    <a:pt x="4323" y="6467"/>
                    <a:pt x="4355" y="6467"/>
                  </a:cubicBezTo>
                  <a:cubicBezTo>
                    <a:pt x="4636" y="6467"/>
                    <a:pt x="4878" y="6266"/>
                    <a:pt x="4926" y="5978"/>
                  </a:cubicBezTo>
                  <a:lnTo>
                    <a:pt x="5648" y="1240"/>
                  </a:lnTo>
                  <a:cubicBezTo>
                    <a:pt x="5702" y="919"/>
                    <a:pt x="5488" y="598"/>
                    <a:pt x="5140" y="571"/>
                  </a:cubicBezTo>
                  <a:lnTo>
                    <a:pt x="1446" y="9"/>
                  </a:lnTo>
                  <a:cubicBezTo>
                    <a:pt x="1413" y="3"/>
                    <a:pt x="1380" y="1"/>
                    <a:pt x="1348"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6"/>
            <p:cNvSpPr/>
            <p:nvPr/>
          </p:nvSpPr>
          <p:spPr>
            <a:xfrm>
              <a:off x="7187476" y="2914751"/>
              <a:ext cx="115095" cy="131077"/>
            </a:xfrm>
            <a:custGeom>
              <a:avLst/>
              <a:gdLst/>
              <a:ahLst/>
              <a:cxnLst/>
              <a:rect l="l" t="t" r="r" b="b"/>
              <a:pathLst>
                <a:path w="5702" h="6493" extrusionOk="0">
                  <a:moveTo>
                    <a:pt x="1356" y="1"/>
                  </a:moveTo>
                  <a:cubicBezTo>
                    <a:pt x="1071" y="1"/>
                    <a:pt x="825" y="226"/>
                    <a:pt x="776" y="517"/>
                  </a:cubicBezTo>
                  <a:lnTo>
                    <a:pt x="54" y="5227"/>
                  </a:lnTo>
                  <a:cubicBezTo>
                    <a:pt x="0" y="5575"/>
                    <a:pt x="241" y="5870"/>
                    <a:pt x="562" y="5923"/>
                  </a:cubicBezTo>
                  <a:lnTo>
                    <a:pt x="4256" y="6485"/>
                  </a:lnTo>
                  <a:cubicBezTo>
                    <a:pt x="4286" y="6490"/>
                    <a:pt x="4316" y="6493"/>
                    <a:pt x="4346" y="6493"/>
                  </a:cubicBezTo>
                  <a:cubicBezTo>
                    <a:pt x="4635" y="6493"/>
                    <a:pt x="4903" y="6268"/>
                    <a:pt x="4952" y="5977"/>
                  </a:cubicBezTo>
                  <a:lnTo>
                    <a:pt x="5648" y="1239"/>
                  </a:lnTo>
                  <a:cubicBezTo>
                    <a:pt x="5701" y="918"/>
                    <a:pt x="5487" y="624"/>
                    <a:pt x="5166" y="570"/>
                  </a:cubicBezTo>
                  <a:lnTo>
                    <a:pt x="1445" y="8"/>
                  </a:lnTo>
                  <a:cubicBezTo>
                    <a:pt x="1415" y="3"/>
                    <a:pt x="1385" y="1"/>
                    <a:pt x="1356"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6"/>
            <p:cNvSpPr/>
            <p:nvPr/>
          </p:nvSpPr>
          <p:spPr>
            <a:xfrm>
              <a:off x="7367392" y="2941880"/>
              <a:ext cx="114550" cy="130976"/>
            </a:xfrm>
            <a:custGeom>
              <a:avLst/>
              <a:gdLst/>
              <a:ahLst/>
              <a:cxnLst/>
              <a:rect l="l" t="t" r="r" b="b"/>
              <a:pathLst>
                <a:path w="5675" h="6488" extrusionOk="0">
                  <a:moveTo>
                    <a:pt x="1391" y="0"/>
                  </a:moveTo>
                  <a:cubicBezTo>
                    <a:pt x="1089" y="0"/>
                    <a:pt x="800" y="208"/>
                    <a:pt x="749" y="511"/>
                  </a:cubicBezTo>
                  <a:lnTo>
                    <a:pt x="27" y="5248"/>
                  </a:lnTo>
                  <a:cubicBezTo>
                    <a:pt x="0" y="5570"/>
                    <a:pt x="214" y="5864"/>
                    <a:pt x="535" y="5918"/>
                  </a:cubicBezTo>
                  <a:lnTo>
                    <a:pt x="4229" y="6480"/>
                  </a:lnTo>
                  <a:cubicBezTo>
                    <a:pt x="4265" y="6485"/>
                    <a:pt x="4300" y="6488"/>
                    <a:pt x="4335" y="6488"/>
                  </a:cubicBezTo>
                  <a:cubicBezTo>
                    <a:pt x="4635" y="6488"/>
                    <a:pt x="4877" y="6286"/>
                    <a:pt x="4925" y="5998"/>
                  </a:cubicBezTo>
                  <a:lnTo>
                    <a:pt x="5648" y="1260"/>
                  </a:lnTo>
                  <a:cubicBezTo>
                    <a:pt x="5674" y="939"/>
                    <a:pt x="5460" y="618"/>
                    <a:pt x="5139" y="564"/>
                  </a:cubicBezTo>
                  <a:lnTo>
                    <a:pt x="1445" y="2"/>
                  </a:lnTo>
                  <a:cubicBezTo>
                    <a:pt x="1427" y="1"/>
                    <a:pt x="1409" y="0"/>
                    <a:pt x="1391"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6"/>
            <p:cNvSpPr/>
            <p:nvPr/>
          </p:nvSpPr>
          <p:spPr>
            <a:xfrm>
              <a:off x="7546763" y="2969313"/>
              <a:ext cx="115095" cy="130976"/>
            </a:xfrm>
            <a:custGeom>
              <a:avLst/>
              <a:gdLst/>
              <a:ahLst/>
              <a:cxnLst/>
              <a:rect l="l" t="t" r="r" b="b"/>
              <a:pathLst>
                <a:path w="5702" h="6488" extrusionOk="0">
                  <a:moveTo>
                    <a:pt x="1346" y="0"/>
                  </a:moveTo>
                  <a:cubicBezTo>
                    <a:pt x="1061" y="0"/>
                    <a:pt x="800" y="202"/>
                    <a:pt x="776" y="490"/>
                  </a:cubicBezTo>
                  <a:lnTo>
                    <a:pt x="54" y="5228"/>
                  </a:lnTo>
                  <a:cubicBezTo>
                    <a:pt x="0" y="5549"/>
                    <a:pt x="214" y="5870"/>
                    <a:pt x="562" y="5924"/>
                  </a:cubicBezTo>
                  <a:lnTo>
                    <a:pt x="4256" y="6486"/>
                  </a:lnTo>
                  <a:cubicBezTo>
                    <a:pt x="4274" y="6487"/>
                    <a:pt x="4292" y="6488"/>
                    <a:pt x="4310" y="6488"/>
                  </a:cubicBezTo>
                  <a:cubicBezTo>
                    <a:pt x="4610" y="6488"/>
                    <a:pt x="4875" y="6280"/>
                    <a:pt x="4925" y="5977"/>
                  </a:cubicBezTo>
                  <a:lnTo>
                    <a:pt x="5648" y="1240"/>
                  </a:lnTo>
                  <a:cubicBezTo>
                    <a:pt x="5701" y="918"/>
                    <a:pt x="5460" y="624"/>
                    <a:pt x="5139" y="570"/>
                  </a:cubicBezTo>
                  <a:lnTo>
                    <a:pt x="1446" y="8"/>
                  </a:lnTo>
                  <a:cubicBezTo>
                    <a:pt x="1412" y="3"/>
                    <a:pt x="1379" y="0"/>
                    <a:pt x="134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6"/>
            <p:cNvSpPr/>
            <p:nvPr/>
          </p:nvSpPr>
          <p:spPr>
            <a:xfrm>
              <a:off x="7726134" y="2996341"/>
              <a:ext cx="115095" cy="131077"/>
            </a:xfrm>
            <a:custGeom>
              <a:avLst/>
              <a:gdLst/>
              <a:ahLst/>
              <a:cxnLst/>
              <a:rect l="l" t="t" r="r" b="b"/>
              <a:pathLst>
                <a:path w="5702" h="6493" extrusionOk="0">
                  <a:moveTo>
                    <a:pt x="1356" y="0"/>
                  </a:moveTo>
                  <a:cubicBezTo>
                    <a:pt x="1071" y="0"/>
                    <a:pt x="825" y="225"/>
                    <a:pt x="777" y="516"/>
                  </a:cubicBezTo>
                  <a:lnTo>
                    <a:pt x="54" y="5254"/>
                  </a:lnTo>
                  <a:cubicBezTo>
                    <a:pt x="0" y="5575"/>
                    <a:pt x="241" y="5869"/>
                    <a:pt x="563" y="5923"/>
                  </a:cubicBezTo>
                  <a:lnTo>
                    <a:pt x="4256" y="6485"/>
                  </a:lnTo>
                  <a:cubicBezTo>
                    <a:pt x="4286" y="6490"/>
                    <a:pt x="4317" y="6492"/>
                    <a:pt x="4347" y="6492"/>
                  </a:cubicBezTo>
                  <a:cubicBezTo>
                    <a:pt x="4635" y="6492"/>
                    <a:pt x="4901" y="6267"/>
                    <a:pt x="4925" y="5976"/>
                  </a:cubicBezTo>
                  <a:lnTo>
                    <a:pt x="5648" y="1239"/>
                  </a:lnTo>
                  <a:cubicBezTo>
                    <a:pt x="5702" y="918"/>
                    <a:pt x="5487" y="623"/>
                    <a:pt x="5139" y="570"/>
                  </a:cubicBezTo>
                  <a:lnTo>
                    <a:pt x="1446" y="8"/>
                  </a:lnTo>
                  <a:cubicBezTo>
                    <a:pt x="1416" y="3"/>
                    <a:pt x="1386" y="0"/>
                    <a:pt x="135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6"/>
            <p:cNvSpPr/>
            <p:nvPr/>
          </p:nvSpPr>
          <p:spPr>
            <a:xfrm>
              <a:off x="7906050" y="3023450"/>
              <a:ext cx="114550" cy="130997"/>
            </a:xfrm>
            <a:custGeom>
              <a:avLst/>
              <a:gdLst/>
              <a:ahLst/>
              <a:cxnLst/>
              <a:rect l="l" t="t" r="r" b="b"/>
              <a:pathLst>
                <a:path w="5675" h="6489" extrusionOk="0">
                  <a:moveTo>
                    <a:pt x="1387" y="1"/>
                  </a:moveTo>
                  <a:cubicBezTo>
                    <a:pt x="1065" y="1"/>
                    <a:pt x="800" y="208"/>
                    <a:pt x="750" y="511"/>
                  </a:cubicBezTo>
                  <a:lnTo>
                    <a:pt x="27" y="5249"/>
                  </a:lnTo>
                  <a:cubicBezTo>
                    <a:pt x="0" y="5570"/>
                    <a:pt x="215" y="5891"/>
                    <a:pt x="536" y="5918"/>
                  </a:cubicBezTo>
                  <a:lnTo>
                    <a:pt x="4229" y="6480"/>
                  </a:lnTo>
                  <a:cubicBezTo>
                    <a:pt x="4263" y="6486"/>
                    <a:pt x="4296" y="6488"/>
                    <a:pt x="4329" y="6488"/>
                  </a:cubicBezTo>
                  <a:cubicBezTo>
                    <a:pt x="4614" y="6488"/>
                    <a:pt x="4877" y="6286"/>
                    <a:pt x="4925" y="5998"/>
                  </a:cubicBezTo>
                  <a:lnTo>
                    <a:pt x="5648" y="1261"/>
                  </a:lnTo>
                  <a:cubicBezTo>
                    <a:pt x="5675" y="940"/>
                    <a:pt x="5461" y="619"/>
                    <a:pt x="5139" y="565"/>
                  </a:cubicBezTo>
                  <a:lnTo>
                    <a:pt x="1446" y="3"/>
                  </a:lnTo>
                  <a:cubicBezTo>
                    <a:pt x="1426" y="1"/>
                    <a:pt x="1407" y="1"/>
                    <a:pt x="1387"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6"/>
            <p:cNvSpPr/>
            <p:nvPr/>
          </p:nvSpPr>
          <p:spPr>
            <a:xfrm>
              <a:off x="8085420" y="3050883"/>
              <a:ext cx="115095" cy="131098"/>
            </a:xfrm>
            <a:custGeom>
              <a:avLst/>
              <a:gdLst/>
              <a:ahLst/>
              <a:cxnLst/>
              <a:rect l="l" t="t" r="r" b="b"/>
              <a:pathLst>
                <a:path w="5702" h="6494" extrusionOk="0">
                  <a:moveTo>
                    <a:pt x="1347" y="1"/>
                  </a:moveTo>
                  <a:cubicBezTo>
                    <a:pt x="1062" y="1"/>
                    <a:pt x="798" y="205"/>
                    <a:pt x="750" y="518"/>
                  </a:cubicBezTo>
                  <a:lnTo>
                    <a:pt x="54" y="5228"/>
                  </a:lnTo>
                  <a:cubicBezTo>
                    <a:pt x="1" y="5576"/>
                    <a:pt x="215" y="5871"/>
                    <a:pt x="536" y="5924"/>
                  </a:cubicBezTo>
                  <a:lnTo>
                    <a:pt x="4256" y="6486"/>
                  </a:lnTo>
                  <a:cubicBezTo>
                    <a:pt x="4287" y="6491"/>
                    <a:pt x="4317" y="6494"/>
                    <a:pt x="4346" y="6494"/>
                  </a:cubicBezTo>
                  <a:cubicBezTo>
                    <a:pt x="4631" y="6494"/>
                    <a:pt x="4877" y="6269"/>
                    <a:pt x="4925" y="5978"/>
                  </a:cubicBezTo>
                  <a:lnTo>
                    <a:pt x="5648" y="1240"/>
                  </a:lnTo>
                  <a:cubicBezTo>
                    <a:pt x="5702" y="919"/>
                    <a:pt x="5461" y="625"/>
                    <a:pt x="5140" y="571"/>
                  </a:cubicBezTo>
                  <a:lnTo>
                    <a:pt x="1446" y="9"/>
                  </a:lnTo>
                  <a:cubicBezTo>
                    <a:pt x="1413" y="3"/>
                    <a:pt x="1380" y="1"/>
                    <a:pt x="1347"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6"/>
            <p:cNvSpPr/>
            <p:nvPr/>
          </p:nvSpPr>
          <p:spPr>
            <a:xfrm>
              <a:off x="8264791" y="3077911"/>
              <a:ext cx="115095" cy="131098"/>
            </a:xfrm>
            <a:custGeom>
              <a:avLst/>
              <a:gdLst/>
              <a:ahLst/>
              <a:cxnLst/>
              <a:rect l="l" t="t" r="r" b="b"/>
              <a:pathLst>
                <a:path w="5702" h="6494" extrusionOk="0">
                  <a:moveTo>
                    <a:pt x="1356" y="1"/>
                  </a:moveTo>
                  <a:cubicBezTo>
                    <a:pt x="1072" y="1"/>
                    <a:pt x="825" y="226"/>
                    <a:pt x="777" y="517"/>
                  </a:cubicBezTo>
                  <a:lnTo>
                    <a:pt x="54" y="5254"/>
                  </a:lnTo>
                  <a:cubicBezTo>
                    <a:pt x="1" y="5576"/>
                    <a:pt x="242" y="5870"/>
                    <a:pt x="563" y="5923"/>
                  </a:cubicBezTo>
                  <a:lnTo>
                    <a:pt x="4257" y="6486"/>
                  </a:lnTo>
                  <a:cubicBezTo>
                    <a:pt x="4289" y="6491"/>
                    <a:pt x="4322" y="6494"/>
                    <a:pt x="4354" y="6494"/>
                  </a:cubicBezTo>
                  <a:cubicBezTo>
                    <a:pt x="4636" y="6494"/>
                    <a:pt x="4878" y="6289"/>
                    <a:pt x="4926" y="5977"/>
                  </a:cubicBezTo>
                  <a:lnTo>
                    <a:pt x="5648" y="1266"/>
                  </a:lnTo>
                  <a:cubicBezTo>
                    <a:pt x="5702" y="918"/>
                    <a:pt x="5488" y="624"/>
                    <a:pt x="5140" y="570"/>
                  </a:cubicBezTo>
                  <a:lnTo>
                    <a:pt x="1446" y="8"/>
                  </a:lnTo>
                  <a:cubicBezTo>
                    <a:pt x="1416" y="3"/>
                    <a:pt x="1386" y="1"/>
                    <a:pt x="1356"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6"/>
            <p:cNvSpPr/>
            <p:nvPr/>
          </p:nvSpPr>
          <p:spPr>
            <a:xfrm>
              <a:off x="8444162" y="3105464"/>
              <a:ext cx="115115" cy="130573"/>
            </a:xfrm>
            <a:custGeom>
              <a:avLst/>
              <a:gdLst/>
              <a:ahLst/>
              <a:cxnLst/>
              <a:rect l="l" t="t" r="r" b="b"/>
              <a:pathLst>
                <a:path w="5703" h="6468" extrusionOk="0">
                  <a:moveTo>
                    <a:pt x="1367" y="0"/>
                  </a:moveTo>
                  <a:cubicBezTo>
                    <a:pt x="1067" y="0"/>
                    <a:pt x="825" y="202"/>
                    <a:pt x="777" y="490"/>
                  </a:cubicBezTo>
                  <a:lnTo>
                    <a:pt x="55" y="5228"/>
                  </a:lnTo>
                  <a:cubicBezTo>
                    <a:pt x="1" y="5549"/>
                    <a:pt x="242" y="5870"/>
                    <a:pt x="563" y="5924"/>
                  </a:cubicBezTo>
                  <a:lnTo>
                    <a:pt x="4257" y="6459"/>
                  </a:lnTo>
                  <a:cubicBezTo>
                    <a:pt x="4290" y="6464"/>
                    <a:pt x="4323" y="6467"/>
                    <a:pt x="4356" y="6467"/>
                  </a:cubicBezTo>
                  <a:cubicBezTo>
                    <a:pt x="4641" y="6467"/>
                    <a:pt x="4905" y="6265"/>
                    <a:pt x="4953" y="5977"/>
                  </a:cubicBezTo>
                  <a:lnTo>
                    <a:pt x="5649" y="1240"/>
                  </a:lnTo>
                  <a:cubicBezTo>
                    <a:pt x="5702" y="918"/>
                    <a:pt x="5488" y="597"/>
                    <a:pt x="5167" y="544"/>
                  </a:cubicBezTo>
                  <a:lnTo>
                    <a:pt x="1473" y="8"/>
                  </a:lnTo>
                  <a:cubicBezTo>
                    <a:pt x="1437" y="3"/>
                    <a:pt x="1402" y="0"/>
                    <a:pt x="136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6"/>
            <p:cNvSpPr/>
            <p:nvPr/>
          </p:nvSpPr>
          <p:spPr>
            <a:xfrm>
              <a:off x="8624078" y="3132493"/>
              <a:ext cx="115095" cy="131077"/>
            </a:xfrm>
            <a:custGeom>
              <a:avLst/>
              <a:gdLst/>
              <a:ahLst/>
              <a:cxnLst/>
              <a:rect l="l" t="t" r="r" b="b"/>
              <a:pathLst>
                <a:path w="5702" h="6493" extrusionOk="0">
                  <a:moveTo>
                    <a:pt x="1356" y="0"/>
                  </a:moveTo>
                  <a:cubicBezTo>
                    <a:pt x="1067" y="0"/>
                    <a:pt x="799" y="225"/>
                    <a:pt x="750" y="516"/>
                  </a:cubicBezTo>
                  <a:lnTo>
                    <a:pt x="54" y="5254"/>
                  </a:lnTo>
                  <a:cubicBezTo>
                    <a:pt x="1" y="5575"/>
                    <a:pt x="215" y="5869"/>
                    <a:pt x="536" y="5923"/>
                  </a:cubicBezTo>
                  <a:lnTo>
                    <a:pt x="4230" y="6485"/>
                  </a:lnTo>
                  <a:cubicBezTo>
                    <a:pt x="4263" y="6490"/>
                    <a:pt x="4295" y="6492"/>
                    <a:pt x="4327" y="6492"/>
                  </a:cubicBezTo>
                  <a:cubicBezTo>
                    <a:pt x="4631" y="6492"/>
                    <a:pt x="4877" y="6267"/>
                    <a:pt x="4926" y="5976"/>
                  </a:cubicBezTo>
                  <a:lnTo>
                    <a:pt x="5648" y="1239"/>
                  </a:lnTo>
                  <a:cubicBezTo>
                    <a:pt x="5702" y="918"/>
                    <a:pt x="5461" y="623"/>
                    <a:pt x="5140" y="570"/>
                  </a:cubicBezTo>
                  <a:lnTo>
                    <a:pt x="1446" y="8"/>
                  </a:lnTo>
                  <a:cubicBezTo>
                    <a:pt x="1416" y="3"/>
                    <a:pt x="1386" y="0"/>
                    <a:pt x="135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6"/>
            <p:cNvSpPr/>
            <p:nvPr/>
          </p:nvSpPr>
          <p:spPr>
            <a:xfrm>
              <a:off x="8803469" y="3159602"/>
              <a:ext cx="115095" cy="130997"/>
            </a:xfrm>
            <a:custGeom>
              <a:avLst/>
              <a:gdLst/>
              <a:ahLst/>
              <a:cxnLst/>
              <a:rect l="l" t="t" r="r" b="b"/>
              <a:pathLst>
                <a:path w="5702" h="6489" extrusionOk="0">
                  <a:moveTo>
                    <a:pt x="1391" y="1"/>
                  </a:moveTo>
                  <a:cubicBezTo>
                    <a:pt x="1092" y="1"/>
                    <a:pt x="827" y="208"/>
                    <a:pt x="776" y="511"/>
                  </a:cubicBezTo>
                  <a:lnTo>
                    <a:pt x="54" y="5249"/>
                  </a:lnTo>
                  <a:cubicBezTo>
                    <a:pt x="0" y="5570"/>
                    <a:pt x="214" y="5865"/>
                    <a:pt x="562" y="5918"/>
                  </a:cubicBezTo>
                  <a:lnTo>
                    <a:pt x="4256" y="6480"/>
                  </a:lnTo>
                  <a:cubicBezTo>
                    <a:pt x="4289" y="6486"/>
                    <a:pt x="4322" y="6488"/>
                    <a:pt x="4354" y="6488"/>
                  </a:cubicBezTo>
                  <a:cubicBezTo>
                    <a:pt x="4635" y="6488"/>
                    <a:pt x="4877" y="6286"/>
                    <a:pt x="4925" y="5998"/>
                  </a:cubicBezTo>
                  <a:lnTo>
                    <a:pt x="5648" y="1261"/>
                  </a:lnTo>
                  <a:cubicBezTo>
                    <a:pt x="5701" y="940"/>
                    <a:pt x="5460" y="618"/>
                    <a:pt x="5139" y="565"/>
                  </a:cubicBezTo>
                  <a:lnTo>
                    <a:pt x="1445" y="3"/>
                  </a:lnTo>
                  <a:cubicBezTo>
                    <a:pt x="1427" y="1"/>
                    <a:pt x="1409" y="1"/>
                    <a:pt x="1391"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6"/>
            <p:cNvSpPr/>
            <p:nvPr/>
          </p:nvSpPr>
          <p:spPr>
            <a:xfrm>
              <a:off x="3962496" y="3593875"/>
              <a:ext cx="114570" cy="131098"/>
            </a:xfrm>
            <a:custGeom>
              <a:avLst/>
              <a:gdLst/>
              <a:ahLst/>
              <a:cxnLst/>
              <a:rect l="l" t="t" r="r" b="b"/>
              <a:pathLst>
                <a:path w="5676" h="6494" extrusionOk="0">
                  <a:moveTo>
                    <a:pt x="1348" y="0"/>
                  </a:moveTo>
                  <a:cubicBezTo>
                    <a:pt x="1062" y="0"/>
                    <a:pt x="798" y="205"/>
                    <a:pt x="750" y="517"/>
                  </a:cubicBezTo>
                  <a:lnTo>
                    <a:pt x="28" y="5228"/>
                  </a:lnTo>
                  <a:cubicBezTo>
                    <a:pt x="1" y="5576"/>
                    <a:pt x="215" y="5870"/>
                    <a:pt x="536" y="5924"/>
                  </a:cubicBezTo>
                  <a:lnTo>
                    <a:pt x="4230" y="6486"/>
                  </a:lnTo>
                  <a:cubicBezTo>
                    <a:pt x="4263" y="6491"/>
                    <a:pt x="4295" y="6493"/>
                    <a:pt x="4327" y="6493"/>
                  </a:cubicBezTo>
                  <a:cubicBezTo>
                    <a:pt x="4631" y="6493"/>
                    <a:pt x="4877" y="6268"/>
                    <a:pt x="4926" y="5977"/>
                  </a:cubicBezTo>
                  <a:lnTo>
                    <a:pt x="5649" y="1240"/>
                  </a:lnTo>
                  <a:cubicBezTo>
                    <a:pt x="5675" y="918"/>
                    <a:pt x="5461" y="624"/>
                    <a:pt x="5140" y="571"/>
                  </a:cubicBezTo>
                  <a:lnTo>
                    <a:pt x="1446" y="8"/>
                  </a:lnTo>
                  <a:cubicBezTo>
                    <a:pt x="1413" y="3"/>
                    <a:pt x="1380" y="0"/>
                    <a:pt x="1348"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6"/>
            <p:cNvSpPr/>
            <p:nvPr/>
          </p:nvSpPr>
          <p:spPr>
            <a:xfrm>
              <a:off x="4141887" y="3620903"/>
              <a:ext cx="115095" cy="131098"/>
            </a:xfrm>
            <a:custGeom>
              <a:avLst/>
              <a:gdLst/>
              <a:ahLst/>
              <a:cxnLst/>
              <a:rect l="l" t="t" r="r" b="b"/>
              <a:pathLst>
                <a:path w="5702" h="6494" extrusionOk="0">
                  <a:moveTo>
                    <a:pt x="1355" y="0"/>
                  </a:moveTo>
                  <a:cubicBezTo>
                    <a:pt x="1066" y="0"/>
                    <a:pt x="801" y="225"/>
                    <a:pt x="776" y="516"/>
                  </a:cubicBezTo>
                  <a:lnTo>
                    <a:pt x="54" y="5254"/>
                  </a:lnTo>
                  <a:cubicBezTo>
                    <a:pt x="0" y="5575"/>
                    <a:pt x="214" y="5869"/>
                    <a:pt x="535" y="5923"/>
                  </a:cubicBezTo>
                  <a:lnTo>
                    <a:pt x="4256" y="6485"/>
                  </a:lnTo>
                  <a:cubicBezTo>
                    <a:pt x="4289" y="6491"/>
                    <a:pt x="4322" y="6493"/>
                    <a:pt x="4354" y="6493"/>
                  </a:cubicBezTo>
                  <a:cubicBezTo>
                    <a:pt x="4635" y="6493"/>
                    <a:pt x="4877" y="6289"/>
                    <a:pt x="4925" y="5976"/>
                  </a:cubicBezTo>
                  <a:lnTo>
                    <a:pt x="5648" y="1266"/>
                  </a:lnTo>
                  <a:cubicBezTo>
                    <a:pt x="5701" y="918"/>
                    <a:pt x="5460" y="623"/>
                    <a:pt x="5139" y="570"/>
                  </a:cubicBezTo>
                  <a:lnTo>
                    <a:pt x="1445" y="8"/>
                  </a:lnTo>
                  <a:cubicBezTo>
                    <a:pt x="1415" y="3"/>
                    <a:pt x="1385" y="0"/>
                    <a:pt x="1355"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6"/>
            <p:cNvSpPr/>
            <p:nvPr/>
          </p:nvSpPr>
          <p:spPr>
            <a:xfrm>
              <a:off x="4321258" y="3648437"/>
              <a:ext cx="115095" cy="130997"/>
            </a:xfrm>
            <a:custGeom>
              <a:avLst/>
              <a:gdLst/>
              <a:ahLst/>
              <a:cxnLst/>
              <a:rect l="l" t="t" r="r" b="b"/>
              <a:pathLst>
                <a:path w="5702" h="6489" extrusionOk="0">
                  <a:moveTo>
                    <a:pt x="1347" y="1"/>
                  </a:moveTo>
                  <a:cubicBezTo>
                    <a:pt x="1066" y="1"/>
                    <a:pt x="825" y="203"/>
                    <a:pt x="777" y="491"/>
                  </a:cubicBezTo>
                  <a:lnTo>
                    <a:pt x="54" y="5228"/>
                  </a:lnTo>
                  <a:cubicBezTo>
                    <a:pt x="0" y="5549"/>
                    <a:pt x="241" y="5870"/>
                    <a:pt x="562" y="5924"/>
                  </a:cubicBezTo>
                  <a:lnTo>
                    <a:pt x="4256" y="6486"/>
                  </a:lnTo>
                  <a:cubicBezTo>
                    <a:pt x="4274" y="6488"/>
                    <a:pt x="4292" y="6488"/>
                    <a:pt x="4310" y="6488"/>
                  </a:cubicBezTo>
                  <a:cubicBezTo>
                    <a:pt x="4613" y="6488"/>
                    <a:pt x="4900" y="6281"/>
                    <a:pt x="4925" y="5978"/>
                  </a:cubicBezTo>
                  <a:lnTo>
                    <a:pt x="5648" y="1240"/>
                  </a:lnTo>
                  <a:cubicBezTo>
                    <a:pt x="5701" y="919"/>
                    <a:pt x="5487" y="598"/>
                    <a:pt x="5139" y="571"/>
                  </a:cubicBezTo>
                  <a:lnTo>
                    <a:pt x="1446" y="9"/>
                  </a:lnTo>
                  <a:cubicBezTo>
                    <a:pt x="1413" y="3"/>
                    <a:pt x="1380" y="1"/>
                    <a:pt x="1347"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6"/>
            <p:cNvSpPr/>
            <p:nvPr/>
          </p:nvSpPr>
          <p:spPr>
            <a:xfrm>
              <a:off x="4501173" y="3675465"/>
              <a:ext cx="114550" cy="131077"/>
            </a:xfrm>
            <a:custGeom>
              <a:avLst/>
              <a:gdLst/>
              <a:ahLst/>
              <a:cxnLst/>
              <a:rect l="l" t="t" r="r" b="b"/>
              <a:pathLst>
                <a:path w="5675" h="6493" extrusionOk="0">
                  <a:moveTo>
                    <a:pt x="1349" y="1"/>
                  </a:moveTo>
                  <a:cubicBezTo>
                    <a:pt x="1044" y="1"/>
                    <a:pt x="798" y="226"/>
                    <a:pt x="750" y="517"/>
                  </a:cubicBezTo>
                  <a:lnTo>
                    <a:pt x="27" y="5254"/>
                  </a:lnTo>
                  <a:cubicBezTo>
                    <a:pt x="0" y="5575"/>
                    <a:pt x="214" y="5870"/>
                    <a:pt x="536" y="5923"/>
                  </a:cubicBezTo>
                  <a:lnTo>
                    <a:pt x="4229" y="6485"/>
                  </a:lnTo>
                  <a:cubicBezTo>
                    <a:pt x="4260" y="6490"/>
                    <a:pt x="4290" y="6493"/>
                    <a:pt x="4320" y="6493"/>
                  </a:cubicBezTo>
                  <a:cubicBezTo>
                    <a:pt x="4609" y="6493"/>
                    <a:pt x="4877" y="6268"/>
                    <a:pt x="4925" y="5977"/>
                  </a:cubicBezTo>
                  <a:lnTo>
                    <a:pt x="5648" y="1239"/>
                  </a:lnTo>
                  <a:cubicBezTo>
                    <a:pt x="5675" y="918"/>
                    <a:pt x="5460" y="624"/>
                    <a:pt x="5139" y="570"/>
                  </a:cubicBezTo>
                  <a:lnTo>
                    <a:pt x="1446" y="8"/>
                  </a:lnTo>
                  <a:cubicBezTo>
                    <a:pt x="1413" y="3"/>
                    <a:pt x="1381" y="1"/>
                    <a:pt x="1349"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6"/>
            <p:cNvSpPr/>
            <p:nvPr/>
          </p:nvSpPr>
          <p:spPr>
            <a:xfrm>
              <a:off x="4680544" y="3702595"/>
              <a:ext cx="115095" cy="130976"/>
            </a:xfrm>
            <a:custGeom>
              <a:avLst/>
              <a:gdLst/>
              <a:ahLst/>
              <a:cxnLst/>
              <a:rect l="l" t="t" r="r" b="b"/>
              <a:pathLst>
                <a:path w="5702" h="6488" extrusionOk="0">
                  <a:moveTo>
                    <a:pt x="1392" y="0"/>
                  </a:moveTo>
                  <a:cubicBezTo>
                    <a:pt x="1089" y="0"/>
                    <a:pt x="800" y="208"/>
                    <a:pt x="750" y="511"/>
                  </a:cubicBezTo>
                  <a:lnTo>
                    <a:pt x="54" y="5248"/>
                  </a:lnTo>
                  <a:cubicBezTo>
                    <a:pt x="0" y="5570"/>
                    <a:pt x="215" y="5864"/>
                    <a:pt x="536" y="5918"/>
                  </a:cubicBezTo>
                  <a:lnTo>
                    <a:pt x="4256" y="6480"/>
                  </a:lnTo>
                  <a:cubicBezTo>
                    <a:pt x="4289" y="6485"/>
                    <a:pt x="4322" y="6488"/>
                    <a:pt x="4355" y="6488"/>
                  </a:cubicBezTo>
                  <a:cubicBezTo>
                    <a:pt x="4636" y="6488"/>
                    <a:pt x="4877" y="6286"/>
                    <a:pt x="4925" y="5998"/>
                  </a:cubicBezTo>
                  <a:lnTo>
                    <a:pt x="5648" y="1260"/>
                  </a:lnTo>
                  <a:cubicBezTo>
                    <a:pt x="5702" y="939"/>
                    <a:pt x="5461" y="618"/>
                    <a:pt x="5140" y="564"/>
                  </a:cubicBezTo>
                  <a:lnTo>
                    <a:pt x="1446" y="2"/>
                  </a:lnTo>
                  <a:cubicBezTo>
                    <a:pt x="1428" y="1"/>
                    <a:pt x="1410" y="0"/>
                    <a:pt x="1392"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6"/>
            <p:cNvSpPr/>
            <p:nvPr/>
          </p:nvSpPr>
          <p:spPr>
            <a:xfrm>
              <a:off x="4859915" y="3730027"/>
              <a:ext cx="115095" cy="131098"/>
            </a:xfrm>
            <a:custGeom>
              <a:avLst/>
              <a:gdLst/>
              <a:ahLst/>
              <a:cxnLst/>
              <a:rect l="l" t="t" r="r" b="b"/>
              <a:pathLst>
                <a:path w="5702" h="6494" extrusionOk="0">
                  <a:moveTo>
                    <a:pt x="1348" y="0"/>
                  </a:moveTo>
                  <a:cubicBezTo>
                    <a:pt x="1067" y="0"/>
                    <a:pt x="825" y="205"/>
                    <a:pt x="777" y="517"/>
                  </a:cubicBezTo>
                  <a:lnTo>
                    <a:pt x="54" y="5228"/>
                  </a:lnTo>
                  <a:cubicBezTo>
                    <a:pt x="1" y="5576"/>
                    <a:pt x="215" y="5870"/>
                    <a:pt x="563" y="5924"/>
                  </a:cubicBezTo>
                  <a:lnTo>
                    <a:pt x="4256" y="6486"/>
                  </a:lnTo>
                  <a:cubicBezTo>
                    <a:pt x="4287" y="6491"/>
                    <a:pt x="4317" y="6493"/>
                    <a:pt x="4346" y="6493"/>
                  </a:cubicBezTo>
                  <a:cubicBezTo>
                    <a:pt x="4631" y="6493"/>
                    <a:pt x="4877" y="6268"/>
                    <a:pt x="4926" y="5977"/>
                  </a:cubicBezTo>
                  <a:lnTo>
                    <a:pt x="5648" y="1240"/>
                  </a:lnTo>
                  <a:cubicBezTo>
                    <a:pt x="5702" y="918"/>
                    <a:pt x="5488" y="624"/>
                    <a:pt x="5140" y="570"/>
                  </a:cubicBezTo>
                  <a:lnTo>
                    <a:pt x="1446" y="8"/>
                  </a:lnTo>
                  <a:cubicBezTo>
                    <a:pt x="1413" y="3"/>
                    <a:pt x="1380" y="0"/>
                    <a:pt x="1348"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6"/>
            <p:cNvSpPr/>
            <p:nvPr/>
          </p:nvSpPr>
          <p:spPr>
            <a:xfrm>
              <a:off x="5039286" y="3757055"/>
              <a:ext cx="115095" cy="131077"/>
            </a:xfrm>
            <a:custGeom>
              <a:avLst/>
              <a:gdLst/>
              <a:ahLst/>
              <a:cxnLst/>
              <a:rect l="l" t="t" r="r" b="b"/>
              <a:pathLst>
                <a:path w="5702" h="6493" extrusionOk="0">
                  <a:moveTo>
                    <a:pt x="1376" y="0"/>
                  </a:moveTo>
                  <a:cubicBezTo>
                    <a:pt x="1072" y="0"/>
                    <a:pt x="826" y="225"/>
                    <a:pt x="777" y="516"/>
                  </a:cubicBezTo>
                  <a:lnTo>
                    <a:pt x="54" y="5254"/>
                  </a:lnTo>
                  <a:cubicBezTo>
                    <a:pt x="1" y="5575"/>
                    <a:pt x="242" y="5869"/>
                    <a:pt x="563" y="5923"/>
                  </a:cubicBezTo>
                  <a:lnTo>
                    <a:pt x="4257" y="6485"/>
                  </a:lnTo>
                  <a:cubicBezTo>
                    <a:pt x="4287" y="6490"/>
                    <a:pt x="4317" y="6492"/>
                    <a:pt x="4347" y="6492"/>
                  </a:cubicBezTo>
                  <a:cubicBezTo>
                    <a:pt x="4636" y="6492"/>
                    <a:pt x="4904" y="6267"/>
                    <a:pt x="4953" y="5976"/>
                  </a:cubicBezTo>
                  <a:lnTo>
                    <a:pt x="5648" y="1266"/>
                  </a:lnTo>
                  <a:cubicBezTo>
                    <a:pt x="5702" y="918"/>
                    <a:pt x="5488" y="623"/>
                    <a:pt x="5167" y="570"/>
                  </a:cubicBezTo>
                  <a:lnTo>
                    <a:pt x="1473" y="8"/>
                  </a:lnTo>
                  <a:cubicBezTo>
                    <a:pt x="1440" y="3"/>
                    <a:pt x="1408" y="0"/>
                    <a:pt x="137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6"/>
            <p:cNvSpPr/>
            <p:nvPr/>
          </p:nvSpPr>
          <p:spPr>
            <a:xfrm>
              <a:off x="5219202" y="3784588"/>
              <a:ext cx="115095" cy="130573"/>
            </a:xfrm>
            <a:custGeom>
              <a:avLst/>
              <a:gdLst/>
              <a:ahLst/>
              <a:cxnLst/>
              <a:rect l="l" t="t" r="r" b="b"/>
              <a:pathLst>
                <a:path w="5702" h="6468" extrusionOk="0">
                  <a:moveTo>
                    <a:pt x="1347" y="1"/>
                  </a:moveTo>
                  <a:cubicBezTo>
                    <a:pt x="1062" y="1"/>
                    <a:pt x="798" y="202"/>
                    <a:pt x="750" y="491"/>
                  </a:cubicBezTo>
                  <a:lnTo>
                    <a:pt x="54" y="5228"/>
                  </a:lnTo>
                  <a:cubicBezTo>
                    <a:pt x="1" y="5549"/>
                    <a:pt x="215" y="5870"/>
                    <a:pt x="536" y="5897"/>
                  </a:cubicBezTo>
                  <a:lnTo>
                    <a:pt x="4230" y="6459"/>
                  </a:lnTo>
                  <a:cubicBezTo>
                    <a:pt x="4266" y="6465"/>
                    <a:pt x="4301" y="6467"/>
                    <a:pt x="4336" y="6467"/>
                  </a:cubicBezTo>
                  <a:cubicBezTo>
                    <a:pt x="4636" y="6467"/>
                    <a:pt x="4878" y="6266"/>
                    <a:pt x="4926" y="5977"/>
                  </a:cubicBezTo>
                  <a:lnTo>
                    <a:pt x="5648" y="1240"/>
                  </a:lnTo>
                  <a:cubicBezTo>
                    <a:pt x="5702" y="919"/>
                    <a:pt x="5461" y="598"/>
                    <a:pt x="5140" y="544"/>
                  </a:cubicBezTo>
                  <a:lnTo>
                    <a:pt x="1446" y="9"/>
                  </a:lnTo>
                  <a:cubicBezTo>
                    <a:pt x="1413" y="3"/>
                    <a:pt x="1380" y="1"/>
                    <a:pt x="1347"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6"/>
            <p:cNvSpPr/>
            <p:nvPr/>
          </p:nvSpPr>
          <p:spPr>
            <a:xfrm>
              <a:off x="5398593" y="3811597"/>
              <a:ext cx="115095" cy="131098"/>
            </a:xfrm>
            <a:custGeom>
              <a:avLst/>
              <a:gdLst/>
              <a:ahLst/>
              <a:cxnLst/>
              <a:rect l="l" t="t" r="r" b="b"/>
              <a:pathLst>
                <a:path w="5702" h="6494" extrusionOk="0">
                  <a:moveTo>
                    <a:pt x="1348" y="1"/>
                  </a:moveTo>
                  <a:cubicBezTo>
                    <a:pt x="1066" y="1"/>
                    <a:pt x="824" y="205"/>
                    <a:pt x="776" y="518"/>
                  </a:cubicBezTo>
                  <a:lnTo>
                    <a:pt x="54" y="5228"/>
                  </a:lnTo>
                  <a:cubicBezTo>
                    <a:pt x="0" y="5576"/>
                    <a:pt x="214" y="5871"/>
                    <a:pt x="562" y="5924"/>
                  </a:cubicBezTo>
                  <a:lnTo>
                    <a:pt x="4256" y="6486"/>
                  </a:lnTo>
                  <a:cubicBezTo>
                    <a:pt x="4286" y="6491"/>
                    <a:pt x="4316" y="6494"/>
                    <a:pt x="4346" y="6494"/>
                  </a:cubicBezTo>
                  <a:cubicBezTo>
                    <a:pt x="4630" y="6494"/>
                    <a:pt x="4876" y="6269"/>
                    <a:pt x="4925" y="5978"/>
                  </a:cubicBezTo>
                  <a:lnTo>
                    <a:pt x="5648" y="1240"/>
                  </a:lnTo>
                  <a:cubicBezTo>
                    <a:pt x="5701" y="919"/>
                    <a:pt x="5460" y="625"/>
                    <a:pt x="5139" y="571"/>
                  </a:cubicBezTo>
                  <a:lnTo>
                    <a:pt x="1445" y="9"/>
                  </a:lnTo>
                  <a:cubicBezTo>
                    <a:pt x="1412" y="4"/>
                    <a:pt x="1380" y="1"/>
                    <a:pt x="1348"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6"/>
            <p:cNvSpPr/>
            <p:nvPr/>
          </p:nvSpPr>
          <p:spPr>
            <a:xfrm>
              <a:off x="5577963" y="3838746"/>
              <a:ext cx="115095" cy="130976"/>
            </a:xfrm>
            <a:custGeom>
              <a:avLst/>
              <a:gdLst/>
              <a:ahLst/>
              <a:cxnLst/>
              <a:rect l="l" t="t" r="r" b="b"/>
              <a:pathLst>
                <a:path w="5702" h="6488" extrusionOk="0">
                  <a:moveTo>
                    <a:pt x="1391" y="0"/>
                  </a:moveTo>
                  <a:cubicBezTo>
                    <a:pt x="1092" y="0"/>
                    <a:pt x="827" y="208"/>
                    <a:pt x="776" y="511"/>
                  </a:cubicBezTo>
                  <a:lnTo>
                    <a:pt x="54" y="5248"/>
                  </a:lnTo>
                  <a:cubicBezTo>
                    <a:pt x="0" y="5570"/>
                    <a:pt x="241" y="5864"/>
                    <a:pt x="562" y="5918"/>
                  </a:cubicBezTo>
                  <a:lnTo>
                    <a:pt x="4256" y="6480"/>
                  </a:lnTo>
                  <a:cubicBezTo>
                    <a:pt x="4289" y="6485"/>
                    <a:pt x="4322" y="6488"/>
                    <a:pt x="4355" y="6488"/>
                  </a:cubicBezTo>
                  <a:cubicBezTo>
                    <a:pt x="4640" y="6488"/>
                    <a:pt x="4901" y="6283"/>
                    <a:pt x="4925" y="5971"/>
                  </a:cubicBezTo>
                  <a:lnTo>
                    <a:pt x="5648" y="1260"/>
                  </a:lnTo>
                  <a:cubicBezTo>
                    <a:pt x="5701" y="912"/>
                    <a:pt x="5487" y="618"/>
                    <a:pt x="5166" y="564"/>
                  </a:cubicBezTo>
                  <a:lnTo>
                    <a:pt x="1446" y="2"/>
                  </a:lnTo>
                  <a:cubicBezTo>
                    <a:pt x="1427" y="1"/>
                    <a:pt x="1409" y="0"/>
                    <a:pt x="1391"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6"/>
            <p:cNvSpPr/>
            <p:nvPr/>
          </p:nvSpPr>
          <p:spPr>
            <a:xfrm>
              <a:off x="5757879" y="3866179"/>
              <a:ext cx="114550" cy="130976"/>
            </a:xfrm>
            <a:custGeom>
              <a:avLst/>
              <a:gdLst/>
              <a:ahLst/>
              <a:cxnLst/>
              <a:rect l="l" t="t" r="r" b="b"/>
              <a:pathLst>
                <a:path w="5675" h="6488" extrusionOk="0">
                  <a:moveTo>
                    <a:pt x="1340" y="0"/>
                  </a:moveTo>
                  <a:cubicBezTo>
                    <a:pt x="1039" y="0"/>
                    <a:pt x="798" y="202"/>
                    <a:pt x="750" y="490"/>
                  </a:cubicBezTo>
                  <a:lnTo>
                    <a:pt x="27" y="5228"/>
                  </a:lnTo>
                  <a:cubicBezTo>
                    <a:pt x="0" y="5549"/>
                    <a:pt x="214" y="5870"/>
                    <a:pt x="536" y="5924"/>
                  </a:cubicBezTo>
                  <a:lnTo>
                    <a:pt x="4229" y="6486"/>
                  </a:lnTo>
                  <a:cubicBezTo>
                    <a:pt x="4249" y="6487"/>
                    <a:pt x="4268" y="6488"/>
                    <a:pt x="4288" y="6488"/>
                  </a:cubicBezTo>
                  <a:cubicBezTo>
                    <a:pt x="4610" y="6488"/>
                    <a:pt x="4875" y="6280"/>
                    <a:pt x="4925" y="5977"/>
                  </a:cubicBezTo>
                  <a:lnTo>
                    <a:pt x="5648" y="1240"/>
                  </a:lnTo>
                  <a:cubicBezTo>
                    <a:pt x="5675" y="918"/>
                    <a:pt x="5460" y="597"/>
                    <a:pt x="5139" y="570"/>
                  </a:cubicBezTo>
                  <a:lnTo>
                    <a:pt x="1446" y="8"/>
                  </a:lnTo>
                  <a:cubicBezTo>
                    <a:pt x="1410" y="3"/>
                    <a:pt x="1374" y="0"/>
                    <a:pt x="1340"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6"/>
            <p:cNvSpPr/>
            <p:nvPr/>
          </p:nvSpPr>
          <p:spPr>
            <a:xfrm>
              <a:off x="5937250" y="3893207"/>
              <a:ext cx="115095" cy="131077"/>
            </a:xfrm>
            <a:custGeom>
              <a:avLst/>
              <a:gdLst/>
              <a:ahLst/>
              <a:cxnLst/>
              <a:rect l="l" t="t" r="r" b="b"/>
              <a:pathLst>
                <a:path w="5702" h="6493" extrusionOk="0">
                  <a:moveTo>
                    <a:pt x="1355" y="0"/>
                  </a:moveTo>
                  <a:cubicBezTo>
                    <a:pt x="1067" y="0"/>
                    <a:pt x="801" y="225"/>
                    <a:pt x="777" y="516"/>
                  </a:cubicBezTo>
                  <a:lnTo>
                    <a:pt x="54" y="5254"/>
                  </a:lnTo>
                  <a:cubicBezTo>
                    <a:pt x="0" y="5575"/>
                    <a:pt x="215" y="5869"/>
                    <a:pt x="536" y="5923"/>
                  </a:cubicBezTo>
                  <a:lnTo>
                    <a:pt x="4256" y="6485"/>
                  </a:lnTo>
                  <a:cubicBezTo>
                    <a:pt x="4286" y="6490"/>
                    <a:pt x="4316" y="6492"/>
                    <a:pt x="4346" y="6492"/>
                  </a:cubicBezTo>
                  <a:cubicBezTo>
                    <a:pt x="4631" y="6492"/>
                    <a:pt x="4877" y="6267"/>
                    <a:pt x="4925" y="5976"/>
                  </a:cubicBezTo>
                  <a:lnTo>
                    <a:pt x="5648" y="1239"/>
                  </a:lnTo>
                  <a:cubicBezTo>
                    <a:pt x="5701" y="918"/>
                    <a:pt x="5461" y="623"/>
                    <a:pt x="5139" y="570"/>
                  </a:cubicBezTo>
                  <a:lnTo>
                    <a:pt x="1446" y="8"/>
                  </a:lnTo>
                  <a:cubicBezTo>
                    <a:pt x="1415" y="3"/>
                    <a:pt x="1385" y="0"/>
                    <a:pt x="1355"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6"/>
            <p:cNvSpPr/>
            <p:nvPr/>
          </p:nvSpPr>
          <p:spPr>
            <a:xfrm>
              <a:off x="6116621" y="3920316"/>
              <a:ext cx="115095" cy="130997"/>
            </a:xfrm>
            <a:custGeom>
              <a:avLst/>
              <a:gdLst/>
              <a:ahLst/>
              <a:cxnLst/>
              <a:rect l="l" t="t" r="r" b="b"/>
              <a:pathLst>
                <a:path w="5702" h="6489" extrusionOk="0">
                  <a:moveTo>
                    <a:pt x="1392" y="1"/>
                  </a:moveTo>
                  <a:cubicBezTo>
                    <a:pt x="1092" y="1"/>
                    <a:pt x="827" y="208"/>
                    <a:pt x="777" y="511"/>
                  </a:cubicBezTo>
                  <a:lnTo>
                    <a:pt x="54" y="5249"/>
                  </a:lnTo>
                  <a:cubicBezTo>
                    <a:pt x="1" y="5570"/>
                    <a:pt x="241" y="5865"/>
                    <a:pt x="563" y="5918"/>
                  </a:cubicBezTo>
                  <a:lnTo>
                    <a:pt x="4256" y="6480"/>
                  </a:lnTo>
                  <a:cubicBezTo>
                    <a:pt x="4289" y="6486"/>
                    <a:pt x="4323" y="6488"/>
                    <a:pt x="4355" y="6488"/>
                  </a:cubicBezTo>
                  <a:cubicBezTo>
                    <a:pt x="4641" y="6488"/>
                    <a:pt x="4901" y="6286"/>
                    <a:pt x="4925" y="5998"/>
                  </a:cubicBezTo>
                  <a:lnTo>
                    <a:pt x="5648" y="1261"/>
                  </a:lnTo>
                  <a:cubicBezTo>
                    <a:pt x="5702" y="940"/>
                    <a:pt x="5488" y="619"/>
                    <a:pt x="5140" y="565"/>
                  </a:cubicBezTo>
                  <a:lnTo>
                    <a:pt x="5166" y="565"/>
                  </a:lnTo>
                  <a:lnTo>
                    <a:pt x="1446" y="3"/>
                  </a:lnTo>
                  <a:cubicBezTo>
                    <a:pt x="1428" y="1"/>
                    <a:pt x="1410" y="1"/>
                    <a:pt x="1392"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6"/>
            <p:cNvSpPr/>
            <p:nvPr/>
          </p:nvSpPr>
          <p:spPr>
            <a:xfrm>
              <a:off x="6295992" y="3947748"/>
              <a:ext cx="115095" cy="130997"/>
            </a:xfrm>
            <a:custGeom>
              <a:avLst/>
              <a:gdLst/>
              <a:ahLst/>
              <a:cxnLst/>
              <a:rect l="l" t="t" r="r" b="b"/>
              <a:pathLst>
                <a:path w="5702" h="6489" extrusionOk="0">
                  <a:moveTo>
                    <a:pt x="1368" y="1"/>
                  </a:moveTo>
                  <a:cubicBezTo>
                    <a:pt x="1067" y="1"/>
                    <a:pt x="825" y="205"/>
                    <a:pt x="777" y="518"/>
                  </a:cubicBezTo>
                  <a:lnTo>
                    <a:pt x="54" y="5228"/>
                  </a:lnTo>
                  <a:cubicBezTo>
                    <a:pt x="1" y="5549"/>
                    <a:pt x="242" y="5871"/>
                    <a:pt x="563" y="5924"/>
                  </a:cubicBezTo>
                  <a:lnTo>
                    <a:pt x="4257" y="6486"/>
                  </a:lnTo>
                  <a:cubicBezTo>
                    <a:pt x="4275" y="6488"/>
                    <a:pt x="4293" y="6488"/>
                    <a:pt x="4311" y="6488"/>
                  </a:cubicBezTo>
                  <a:cubicBezTo>
                    <a:pt x="4613" y="6488"/>
                    <a:pt x="4902" y="6281"/>
                    <a:pt x="4952" y="5978"/>
                  </a:cubicBezTo>
                  <a:lnTo>
                    <a:pt x="5648" y="1240"/>
                  </a:lnTo>
                  <a:cubicBezTo>
                    <a:pt x="5702" y="919"/>
                    <a:pt x="5488" y="625"/>
                    <a:pt x="5167" y="571"/>
                  </a:cubicBezTo>
                  <a:lnTo>
                    <a:pt x="1473" y="9"/>
                  </a:lnTo>
                  <a:cubicBezTo>
                    <a:pt x="1437" y="3"/>
                    <a:pt x="1402" y="1"/>
                    <a:pt x="1368"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6"/>
            <p:cNvSpPr/>
            <p:nvPr/>
          </p:nvSpPr>
          <p:spPr>
            <a:xfrm>
              <a:off x="6475908" y="3974777"/>
              <a:ext cx="115095" cy="131098"/>
            </a:xfrm>
            <a:custGeom>
              <a:avLst/>
              <a:gdLst/>
              <a:ahLst/>
              <a:cxnLst/>
              <a:rect l="l" t="t" r="r" b="b"/>
              <a:pathLst>
                <a:path w="5702" h="6494" extrusionOk="0">
                  <a:moveTo>
                    <a:pt x="1356" y="1"/>
                  </a:moveTo>
                  <a:cubicBezTo>
                    <a:pt x="1067" y="1"/>
                    <a:pt x="799" y="226"/>
                    <a:pt x="750" y="517"/>
                  </a:cubicBezTo>
                  <a:lnTo>
                    <a:pt x="54" y="5254"/>
                  </a:lnTo>
                  <a:cubicBezTo>
                    <a:pt x="1" y="5575"/>
                    <a:pt x="215" y="5870"/>
                    <a:pt x="536" y="5923"/>
                  </a:cubicBezTo>
                  <a:lnTo>
                    <a:pt x="4256" y="6486"/>
                  </a:lnTo>
                  <a:cubicBezTo>
                    <a:pt x="4289" y="6491"/>
                    <a:pt x="4322" y="6494"/>
                    <a:pt x="4354" y="6494"/>
                  </a:cubicBezTo>
                  <a:cubicBezTo>
                    <a:pt x="4636" y="6494"/>
                    <a:pt x="4878" y="6289"/>
                    <a:pt x="4926" y="5977"/>
                  </a:cubicBezTo>
                  <a:lnTo>
                    <a:pt x="5648" y="1266"/>
                  </a:lnTo>
                  <a:cubicBezTo>
                    <a:pt x="5702" y="918"/>
                    <a:pt x="5461" y="624"/>
                    <a:pt x="5140" y="570"/>
                  </a:cubicBezTo>
                  <a:lnTo>
                    <a:pt x="1446" y="8"/>
                  </a:lnTo>
                  <a:cubicBezTo>
                    <a:pt x="1416" y="3"/>
                    <a:pt x="1386" y="1"/>
                    <a:pt x="1356"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6"/>
            <p:cNvSpPr/>
            <p:nvPr/>
          </p:nvSpPr>
          <p:spPr>
            <a:xfrm>
              <a:off x="6655278" y="4002330"/>
              <a:ext cx="115095" cy="130553"/>
            </a:xfrm>
            <a:custGeom>
              <a:avLst/>
              <a:gdLst/>
              <a:ahLst/>
              <a:cxnLst/>
              <a:rect l="l" t="t" r="r" b="b"/>
              <a:pathLst>
                <a:path w="5702" h="6467" extrusionOk="0">
                  <a:moveTo>
                    <a:pt x="1348" y="0"/>
                  </a:moveTo>
                  <a:cubicBezTo>
                    <a:pt x="1067" y="0"/>
                    <a:pt x="825" y="202"/>
                    <a:pt x="777" y="490"/>
                  </a:cubicBezTo>
                  <a:lnTo>
                    <a:pt x="54" y="5228"/>
                  </a:lnTo>
                  <a:cubicBezTo>
                    <a:pt x="1" y="5549"/>
                    <a:pt x="215" y="5870"/>
                    <a:pt x="563" y="5923"/>
                  </a:cubicBezTo>
                  <a:lnTo>
                    <a:pt x="4257" y="6459"/>
                  </a:lnTo>
                  <a:cubicBezTo>
                    <a:pt x="4290" y="6464"/>
                    <a:pt x="4323" y="6467"/>
                    <a:pt x="4355" y="6467"/>
                  </a:cubicBezTo>
                  <a:cubicBezTo>
                    <a:pt x="4636" y="6467"/>
                    <a:pt x="4878" y="6265"/>
                    <a:pt x="4926" y="5977"/>
                  </a:cubicBezTo>
                  <a:lnTo>
                    <a:pt x="5648" y="1240"/>
                  </a:lnTo>
                  <a:cubicBezTo>
                    <a:pt x="5702" y="918"/>
                    <a:pt x="5461" y="597"/>
                    <a:pt x="5140" y="570"/>
                  </a:cubicBezTo>
                  <a:lnTo>
                    <a:pt x="1446" y="8"/>
                  </a:lnTo>
                  <a:cubicBezTo>
                    <a:pt x="1413" y="3"/>
                    <a:pt x="1380" y="0"/>
                    <a:pt x="1348"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6"/>
            <p:cNvSpPr/>
            <p:nvPr/>
          </p:nvSpPr>
          <p:spPr>
            <a:xfrm>
              <a:off x="6834669" y="4029339"/>
              <a:ext cx="115095" cy="131098"/>
            </a:xfrm>
            <a:custGeom>
              <a:avLst/>
              <a:gdLst/>
              <a:ahLst/>
              <a:cxnLst/>
              <a:rect l="l" t="t" r="r" b="b"/>
              <a:pathLst>
                <a:path w="5702" h="6494" extrusionOk="0">
                  <a:moveTo>
                    <a:pt x="1348" y="0"/>
                  </a:moveTo>
                  <a:cubicBezTo>
                    <a:pt x="1066" y="0"/>
                    <a:pt x="824" y="205"/>
                    <a:pt x="776" y="517"/>
                  </a:cubicBezTo>
                  <a:lnTo>
                    <a:pt x="54" y="5228"/>
                  </a:lnTo>
                  <a:cubicBezTo>
                    <a:pt x="0" y="5576"/>
                    <a:pt x="241" y="5870"/>
                    <a:pt x="562" y="5924"/>
                  </a:cubicBezTo>
                  <a:lnTo>
                    <a:pt x="4256" y="6486"/>
                  </a:lnTo>
                  <a:cubicBezTo>
                    <a:pt x="4286" y="6491"/>
                    <a:pt x="4316" y="6493"/>
                    <a:pt x="4346" y="6493"/>
                  </a:cubicBezTo>
                  <a:cubicBezTo>
                    <a:pt x="4635" y="6493"/>
                    <a:pt x="4903" y="6268"/>
                    <a:pt x="4952" y="5977"/>
                  </a:cubicBezTo>
                  <a:lnTo>
                    <a:pt x="5648" y="1240"/>
                  </a:lnTo>
                  <a:cubicBezTo>
                    <a:pt x="5701" y="919"/>
                    <a:pt x="5487" y="624"/>
                    <a:pt x="5166" y="571"/>
                  </a:cubicBezTo>
                  <a:lnTo>
                    <a:pt x="1445" y="9"/>
                  </a:lnTo>
                  <a:cubicBezTo>
                    <a:pt x="1413" y="3"/>
                    <a:pt x="1380" y="0"/>
                    <a:pt x="1348"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6"/>
            <p:cNvSpPr/>
            <p:nvPr/>
          </p:nvSpPr>
          <p:spPr>
            <a:xfrm>
              <a:off x="7014585" y="4056468"/>
              <a:ext cx="114550" cy="130997"/>
            </a:xfrm>
            <a:custGeom>
              <a:avLst/>
              <a:gdLst/>
              <a:ahLst/>
              <a:cxnLst/>
              <a:rect l="l" t="t" r="r" b="b"/>
              <a:pathLst>
                <a:path w="5675" h="6489" extrusionOk="0">
                  <a:moveTo>
                    <a:pt x="1391" y="1"/>
                  </a:moveTo>
                  <a:cubicBezTo>
                    <a:pt x="1089" y="1"/>
                    <a:pt x="800" y="208"/>
                    <a:pt x="750" y="511"/>
                  </a:cubicBezTo>
                  <a:lnTo>
                    <a:pt x="27" y="5249"/>
                  </a:lnTo>
                  <a:cubicBezTo>
                    <a:pt x="0" y="5570"/>
                    <a:pt x="214" y="5865"/>
                    <a:pt x="535" y="5918"/>
                  </a:cubicBezTo>
                  <a:lnTo>
                    <a:pt x="4229" y="6480"/>
                  </a:lnTo>
                  <a:cubicBezTo>
                    <a:pt x="4265" y="6486"/>
                    <a:pt x="4300" y="6488"/>
                    <a:pt x="4334" y="6488"/>
                  </a:cubicBezTo>
                  <a:cubicBezTo>
                    <a:pt x="4635" y="6488"/>
                    <a:pt x="4877" y="6284"/>
                    <a:pt x="4925" y="5972"/>
                  </a:cubicBezTo>
                  <a:lnTo>
                    <a:pt x="5648" y="1261"/>
                  </a:lnTo>
                  <a:cubicBezTo>
                    <a:pt x="5674" y="913"/>
                    <a:pt x="5460" y="618"/>
                    <a:pt x="5139" y="565"/>
                  </a:cubicBezTo>
                  <a:lnTo>
                    <a:pt x="1445" y="3"/>
                  </a:lnTo>
                  <a:cubicBezTo>
                    <a:pt x="1427" y="1"/>
                    <a:pt x="1409" y="1"/>
                    <a:pt x="1391"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6"/>
            <p:cNvSpPr/>
            <p:nvPr/>
          </p:nvSpPr>
          <p:spPr>
            <a:xfrm>
              <a:off x="7193956" y="4083900"/>
              <a:ext cx="115095" cy="130997"/>
            </a:xfrm>
            <a:custGeom>
              <a:avLst/>
              <a:gdLst/>
              <a:ahLst/>
              <a:cxnLst/>
              <a:rect l="l" t="t" r="r" b="b"/>
              <a:pathLst>
                <a:path w="5702" h="6489" extrusionOk="0">
                  <a:moveTo>
                    <a:pt x="1347" y="1"/>
                  </a:moveTo>
                  <a:cubicBezTo>
                    <a:pt x="1066" y="1"/>
                    <a:pt x="824" y="203"/>
                    <a:pt x="776" y="491"/>
                  </a:cubicBezTo>
                  <a:lnTo>
                    <a:pt x="54" y="5228"/>
                  </a:lnTo>
                  <a:cubicBezTo>
                    <a:pt x="0" y="5549"/>
                    <a:pt x="214" y="5871"/>
                    <a:pt x="562" y="5924"/>
                  </a:cubicBezTo>
                  <a:lnTo>
                    <a:pt x="4256" y="6486"/>
                  </a:lnTo>
                  <a:cubicBezTo>
                    <a:pt x="4274" y="6488"/>
                    <a:pt x="4292" y="6488"/>
                    <a:pt x="4310" y="6488"/>
                  </a:cubicBezTo>
                  <a:cubicBezTo>
                    <a:pt x="4610" y="6488"/>
                    <a:pt x="4875" y="6281"/>
                    <a:pt x="4925" y="5978"/>
                  </a:cubicBezTo>
                  <a:lnTo>
                    <a:pt x="5648" y="1240"/>
                  </a:lnTo>
                  <a:cubicBezTo>
                    <a:pt x="5701" y="919"/>
                    <a:pt x="5460" y="598"/>
                    <a:pt x="5139" y="571"/>
                  </a:cubicBezTo>
                  <a:lnTo>
                    <a:pt x="1446" y="9"/>
                  </a:lnTo>
                  <a:cubicBezTo>
                    <a:pt x="1412" y="3"/>
                    <a:pt x="1380" y="1"/>
                    <a:pt x="1347"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6"/>
            <p:cNvSpPr/>
            <p:nvPr/>
          </p:nvSpPr>
          <p:spPr>
            <a:xfrm>
              <a:off x="7373327" y="4110929"/>
              <a:ext cx="115095" cy="131077"/>
            </a:xfrm>
            <a:custGeom>
              <a:avLst/>
              <a:gdLst/>
              <a:ahLst/>
              <a:cxnLst/>
              <a:rect l="l" t="t" r="r" b="b"/>
              <a:pathLst>
                <a:path w="5702" h="6493" extrusionOk="0">
                  <a:moveTo>
                    <a:pt x="1356" y="1"/>
                  </a:moveTo>
                  <a:cubicBezTo>
                    <a:pt x="1071" y="1"/>
                    <a:pt x="825" y="226"/>
                    <a:pt x="777" y="517"/>
                  </a:cubicBezTo>
                  <a:lnTo>
                    <a:pt x="54" y="5254"/>
                  </a:lnTo>
                  <a:cubicBezTo>
                    <a:pt x="0" y="5575"/>
                    <a:pt x="241" y="5870"/>
                    <a:pt x="563" y="5923"/>
                  </a:cubicBezTo>
                  <a:lnTo>
                    <a:pt x="4256" y="6485"/>
                  </a:lnTo>
                  <a:cubicBezTo>
                    <a:pt x="4286" y="6491"/>
                    <a:pt x="4317" y="6493"/>
                    <a:pt x="4347" y="6493"/>
                  </a:cubicBezTo>
                  <a:cubicBezTo>
                    <a:pt x="4635" y="6493"/>
                    <a:pt x="4901" y="6268"/>
                    <a:pt x="4925" y="5977"/>
                  </a:cubicBezTo>
                  <a:lnTo>
                    <a:pt x="5648" y="1239"/>
                  </a:lnTo>
                  <a:cubicBezTo>
                    <a:pt x="5702" y="918"/>
                    <a:pt x="5487" y="624"/>
                    <a:pt x="5166" y="570"/>
                  </a:cubicBezTo>
                  <a:lnTo>
                    <a:pt x="1446" y="8"/>
                  </a:lnTo>
                  <a:cubicBezTo>
                    <a:pt x="1416" y="3"/>
                    <a:pt x="1386" y="1"/>
                    <a:pt x="1356"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6"/>
            <p:cNvSpPr/>
            <p:nvPr/>
          </p:nvSpPr>
          <p:spPr>
            <a:xfrm>
              <a:off x="7553243" y="4138058"/>
              <a:ext cx="114550" cy="130976"/>
            </a:xfrm>
            <a:custGeom>
              <a:avLst/>
              <a:gdLst/>
              <a:ahLst/>
              <a:cxnLst/>
              <a:rect l="l" t="t" r="r" b="b"/>
              <a:pathLst>
                <a:path w="5675" h="6488" extrusionOk="0">
                  <a:moveTo>
                    <a:pt x="1387" y="0"/>
                  </a:moveTo>
                  <a:cubicBezTo>
                    <a:pt x="1065" y="0"/>
                    <a:pt x="800" y="208"/>
                    <a:pt x="750" y="511"/>
                  </a:cubicBezTo>
                  <a:lnTo>
                    <a:pt x="27" y="5249"/>
                  </a:lnTo>
                  <a:cubicBezTo>
                    <a:pt x="0" y="5570"/>
                    <a:pt x="215" y="5864"/>
                    <a:pt x="536" y="5918"/>
                  </a:cubicBezTo>
                  <a:lnTo>
                    <a:pt x="4229" y="6480"/>
                  </a:lnTo>
                  <a:cubicBezTo>
                    <a:pt x="4263" y="6485"/>
                    <a:pt x="4296" y="6488"/>
                    <a:pt x="4329" y="6488"/>
                  </a:cubicBezTo>
                  <a:cubicBezTo>
                    <a:pt x="4614" y="6488"/>
                    <a:pt x="4877" y="6286"/>
                    <a:pt x="4925" y="5998"/>
                  </a:cubicBezTo>
                  <a:lnTo>
                    <a:pt x="5648" y="1260"/>
                  </a:lnTo>
                  <a:cubicBezTo>
                    <a:pt x="5675" y="939"/>
                    <a:pt x="5461" y="618"/>
                    <a:pt x="5139" y="565"/>
                  </a:cubicBezTo>
                  <a:lnTo>
                    <a:pt x="1446" y="2"/>
                  </a:lnTo>
                  <a:cubicBezTo>
                    <a:pt x="1426" y="1"/>
                    <a:pt x="1407" y="0"/>
                    <a:pt x="138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6"/>
            <p:cNvSpPr/>
            <p:nvPr/>
          </p:nvSpPr>
          <p:spPr>
            <a:xfrm>
              <a:off x="7732613" y="4165490"/>
              <a:ext cx="115095" cy="130997"/>
            </a:xfrm>
            <a:custGeom>
              <a:avLst/>
              <a:gdLst/>
              <a:ahLst/>
              <a:cxnLst/>
              <a:rect l="l" t="t" r="r" b="b"/>
              <a:pathLst>
                <a:path w="5702" h="6489" extrusionOk="0">
                  <a:moveTo>
                    <a:pt x="1347" y="0"/>
                  </a:moveTo>
                  <a:cubicBezTo>
                    <a:pt x="1062" y="0"/>
                    <a:pt x="801" y="205"/>
                    <a:pt x="777" y="517"/>
                  </a:cubicBezTo>
                  <a:lnTo>
                    <a:pt x="54" y="5228"/>
                  </a:lnTo>
                  <a:cubicBezTo>
                    <a:pt x="1" y="5549"/>
                    <a:pt x="215" y="5870"/>
                    <a:pt x="536" y="5924"/>
                  </a:cubicBezTo>
                  <a:lnTo>
                    <a:pt x="4256" y="6486"/>
                  </a:lnTo>
                  <a:cubicBezTo>
                    <a:pt x="4274" y="6487"/>
                    <a:pt x="4293" y="6488"/>
                    <a:pt x="4310" y="6488"/>
                  </a:cubicBezTo>
                  <a:cubicBezTo>
                    <a:pt x="4610" y="6488"/>
                    <a:pt x="4875" y="6280"/>
                    <a:pt x="4925" y="5977"/>
                  </a:cubicBezTo>
                  <a:lnTo>
                    <a:pt x="5648" y="1240"/>
                  </a:lnTo>
                  <a:cubicBezTo>
                    <a:pt x="5702" y="919"/>
                    <a:pt x="5461" y="624"/>
                    <a:pt x="5140" y="571"/>
                  </a:cubicBezTo>
                  <a:lnTo>
                    <a:pt x="1446" y="9"/>
                  </a:lnTo>
                  <a:cubicBezTo>
                    <a:pt x="1413" y="3"/>
                    <a:pt x="1380" y="0"/>
                    <a:pt x="134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6"/>
            <p:cNvSpPr/>
            <p:nvPr/>
          </p:nvSpPr>
          <p:spPr>
            <a:xfrm>
              <a:off x="7911984" y="4192519"/>
              <a:ext cx="115095" cy="131098"/>
            </a:xfrm>
            <a:custGeom>
              <a:avLst/>
              <a:gdLst/>
              <a:ahLst/>
              <a:cxnLst/>
              <a:rect l="l" t="t" r="r" b="b"/>
              <a:pathLst>
                <a:path w="5702" h="6494" extrusionOk="0">
                  <a:moveTo>
                    <a:pt x="1356" y="0"/>
                  </a:moveTo>
                  <a:cubicBezTo>
                    <a:pt x="1072" y="0"/>
                    <a:pt x="826" y="225"/>
                    <a:pt x="777" y="516"/>
                  </a:cubicBezTo>
                  <a:lnTo>
                    <a:pt x="54" y="5254"/>
                  </a:lnTo>
                  <a:cubicBezTo>
                    <a:pt x="1" y="5575"/>
                    <a:pt x="242" y="5869"/>
                    <a:pt x="563" y="5923"/>
                  </a:cubicBezTo>
                  <a:lnTo>
                    <a:pt x="4257" y="6485"/>
                  </a:lnTo>
                  <a:cubicBezTo>
                    <a:pt x="4290" y="6491"/>
                    <a:pt x="4322" y="6493"/>
                    <a:pt x="4354" y="6493"/>
                  </a:cubicBezTo>
                  <a:cubicBezTo>
                    <a:pt x="4636" y="6493"/>
                    <a:pt x="4878" y="6289"/>
                    <a:pt x="4926" y="5977"/>
                  </a:cubicBezTo>
                  <a:lnTo>
                    <a:pt x="5648" y="1266"/>
                  </a:lnTo>
                  <a:cubicBezTo>
                    <a:pt x="5702" y="918"/>
                    <a:pt x="5488" y="623"/>
                    <a:pt x="5140" y="570"/>
                  </a:cubicBezTo>
                  <a:lnTo>
                    <a:pt x="1446" y="8"/>
                  </a:lnTo>
                  <a:cubicBezTo>
                    <a:pt x="1416" y="3"/>
                    <a:pt x="1386" y="0"/>
                    <a:pt x="135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6"/>
            <p:cNvSpPr/>
            <p:nvPr/>
          </p:nvSpPr>
          <p:spPr>
            <a:xfrm>
              <a:off x="8091375" y="4220052"/>
              <a:ext cx="115095" cy="130573"/>
            </a:xfrm>
            <a:custGeom>
              <a:avLst/>
              <a:gdLst/>
              <a:ahLst/>
              <a:cxnLst/>
              <a:rect l="l" t="t" r="r" b="b"/>
              <a:pathLst>
                <a:path w="5702" h="6468" extrusionOk="0">
                  <a:moveTo>
                    <a:pt x="1366" y="1"/>
                  </a:moveTo>
                  <a:cubicBezTo>
                    <a:pt x="1066" y="1"/>
                    <a:pt x="824" y="203"/>
                    <a:pt x="776" y="491"/>
                  </a:cubicBezTo>
                  <a:lnTo>
                    <a:pt x="54" y="5228"/>
                  </a:lnTo>
                  <a:cubicBezTo>
                    <a:pt x="0" y="5549"/>
                    <a:pt x="241" y="5871"/>
                    <a:pt x="562" y="5924"/>
                  </a:cubicBezTo>
                  <a:lnTo>
                    <a:pt x="4256" y="6459"/>
                  </a:lnTo>
                  <a:cubicBezTo>
                    <a:pt x="4289" y="6465"/>
                    <a:pt x="4322" y="6468"/>
                    <a:pt x="4355" y="6468"/>
                  </a:cubicBezTo>
                  <a:cubicBezTo>
                    <a:pt x="4640" y="6468"/>
                    <a:pt x="4904" y="6266"/>
                    <a:pt x="4952" y="5978"/>
                  </a:cubicBezTo>
                  <a:lnTo>
                    <a:pt x="5648" y="1240"/>
                  </a:lnTo>
                  <a:cubicBezTo>
                    <a:pt x="5701" y="919"/>
                    <a:pt x="5487" y="598"/>
                    <a:pt x="5166" y="571"/>
                  </a:cubicBezTo>
                  <a:lnTo>
                    <a:pt x="1472" y="9"/>
                  </a:lnTo>
                  <a:cubicBezTo>
                    <a:pt x="1436" y="3"/>
                    <a:pt x="1401" y="1"/>
                    <a:pt x="1366"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6"/>
            <p:cNvSpPr/>
            <p:nvPr/>
          </p:nvSpPr>
          <p:spPr>
            <a:xfrm>
              <a:off x="8271271" y="4247081"/>
              <a:ext cx="115115" cy="131077"/>
            </a:xfrm>
            <a:custGeom>
              <a:avLst/>
              <a:gdLst/>
              <a:ahLst/>
              <a:cxnLst/>
              <a:rect l="l" t="t" r="r" b="b"/>
              <a:pathLst>
                <a:path w="5703" h="6493" extrusionOk="0">
                  <a:moveTo>
                    <a:pt x="1356" y="1"/>
                  </a:moveTo>
                  <a:cubicBezTo>
                    <a:pt x="1067" y="1"/>
                    <a:pt x="799" y="226"/>
                    <a:pt x="750" y="517"/>
                  </a:cubicBezTo>
                  <a:lnTo>
                    <a:pt x="54" y="5227"/>
                  </a:lnTo>
                  <a:cubicBezTo>
                    <a:pt x="1" y="5575"/>
                    <a:pt x="215" y="5870"/>
                    <a:pt x="536" y="5923"/>
                  </a:cubicBezTo>
                  <a:lnTo>
                    <a:pt x="4230" y="6485"/>
                  </a:lnTo>
                  <a:cubicBezTo>
                    <a:pt x="4263" y="6490"/>
                    <a:pt x="4295" y="6493"/>
                    <a:pt x="4327" y="6493"/>
                  </a:cubicBezTo>
                  <a:cubicBezTo>
                    <a:pt x="4631" y="6493"/>
                    <a:pt x="4877" y="6268"/>
                    <a:pt x="4926" y="5977"/>
                  </a:cubicBezTo>
                  <a:lnTo>
                    <a:pt x="5649" y="1239"/>
                  </a:lnTo>
                  <a:cubicBezTo>
                    <a:pt x="5702" y="918"/>
                    <a:pt x="5461" y="624"/>
                    <a:pt x="5140" y="570"/>
                  </a:cubicBezTo>
                  <a:lnTo>
                    <a:pt x="1446" y="8"/>
                  </a:lnTo>
                  <a:cubicBezTo>
                    <a:pt x="1416" y="3"/>
                    <a:pt x="1386" y="1"/>
                    <a:pt x="1356"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6"/>
            <p:cNvSpPr/>
            <p:nvPr/>
          </p:nvSpPr>
          <p:spPr>
            <a:xfrm>
              <a:off x="8450662" y="4274089"/>
              <a:ext cx="115095" cy="131098"/>
            </a:xfrm>
            <a:custGeom>
              <a:avLst/>
              <a:gdLst/>
              <a:ahLst/>
              <a:cxnLst/>
              <a:rect l="l" t="t" r="r" b="b"/>
              <a:pathLst>
                <a:path w="5702" h="6494" extrusionOk="0">
                  <a:moveTo>
                    <a:pt x="1356" y="1"/>
                  </a:moveTo>
                  <a:cubicBezTo>
                    <a:pt x="1071" y="1"/>
                    <a:pt x="825" y="226"/>
                    <a:pt x="776" y="517"/>
                  </a:cubicBezTo>
                  <a:lnTo>
                    <a:pt x="54" y="5254"/>
                  </a:lnTo>
                  <a:cubicBezTo>
                    <a:pt x="0" y="5576"/>
                    <a:pt x="214" y="5870"/>
                    <a:pt x="562" y="5924"/>
                  </a:cubicBezTo>
                  <a:lnTo>
                    <a:pt x="4256" y="6486"/>
                  </a:lnTo>
                  <a:cubicBezTo>
                    <a:pt x="4289" y="6491"/>
                    <a:pt x="4322" y="6494"/>
                    <a:pt x="4354" y="6494"/>
                  </a:cubicBezTo>
                  <a:cubicBezTo>
                    <a:pt x="4635" y="6494"/>
                    <a:pt x="4877" y="6289"/>
                    <a:pt x="4925" y="5977"/>
                  </a:cubicBezTo>
                  <a:lnTo>
                    <a:pt x="5648" y="1266"/>
                  </a:lnTo>
                  <a:cubicBezTo>
                    <a:pt x="5701" y="945"/>
                    <a:pt x="5460" y="624"/>
                    <a:pt x="5139" y="570"/>
                  </a:cubicBezTo>
                  <a:lnTo>
                    <a:pt x="1446" y="8"/>
                  </a:lnTo>
                  <a:cubicBezTo>
                    <a:pt x="1415" y="3"/>
                    <a:pt x="1385" y="1"/>
                    <a:pt x="1356" y="1"/>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6"/>
            <p:cNvSpPr/>
            <p:nvPr/>
          </p:nvSpPr>
          <p:spPr>
            <a:xfrm>
              <a:off x="8630033" y="4301642"/>
              <a:ext cx="115095" cy="130976"/>
            </a:xfrm>
            <a:custGeom>
              <a:avLst/>
              <a:gdLst/>
              <a:ahLst/>
              <a:cxnLst/>
              <a:rect l="l" t="t" r="r" b="b"/>
              <a:pathLst>
                <a:path w="5702" h="6488" extrusionOk="0">
                  <a:moveTo>
                    <a:pt x="1347" y="0"/>
                  </a:moveTo>
                  <a:cubicBezTo>
                    <a:pt x="1066" y="0"/>
                    <a:pt x="825" y="202"/>
                    <a:pt x="777" y="490"/>
                  </a:cubicBezTo>
                  <a:lnTo>
                    <a:pt x="54" y="5228"/>
                  </a:lnTo>
                  <a:cubicBezTo>
                    <a:pt x="0" y="5549"/>
                    <a:pt x="241" y="5870"/>
                    <a:pt x="562" y="5924"/>
                  </a:cubicBezTo>
                  <a:lnTo>
                    <a:pt x="4256" y="6486"/>
                  </a:lnTo>
                  <a:cubicBezTo>
                    <a:pt x="4274" y="6487"/>
                    <a:pt x="4292" y="6488"/>
                    <a:pt x="4310" y="6488"/>
                  </a:cubicBezTo>
                  <a:cubicBezTo>
                    <a:pt x="4613" y="6488"/>
                    <a:pt x="4901" y="6280"/>
                    <a:pt x="4952" y="5977"/>
                  </a:cubicBezTo>
                  <a:lnTo>
                    <a:pt x="5648" y="1240"/>
                  </a:lnTo>
                  <a:cubicBezTo>
                    <a:pt x="5701" y="918"/>
                    <a:pt x="5487" y="624"/>
                    <a:pt x="5166" y="571"/>
                  </a:cubicBezTo>
                  <a:lnTo>
                    <a:pt x="1446" y="8"/>
                  </a:lnTo>
                  <a:cubicBezTo>
                    <a:pt x="1413" y="3"/>
                    <a:pt x="1380" y="0"/>
                    <a:pt x="134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6"/>
            <p:cNvSpPr/>
            <p:nvPr/>
          </p:nvSpPr>
          <p:spPr>
            <a:xfrm>
              <a:off x="8809949" y="4328671"/>
              <a:ext cx="114550" cy="131077"/>
            </a:xfrm>
            <a:custGeom>
              <a:avLst/>
              <a:gdLst/>
              <a:ahLst/>
              <a:cxnLst/>
              <a:rect l="l" t="t" r="r" b="b"/>
              <a:pathLst>
                <a:path w="5675" h="6493" extrusionOk="0">
                  <a:moveTo>
                    <a:pt x="1355" y="0"/>
                  </a:moveTo>
                  <a:cubicBezTo>
                    <a:pt x="1066" y="0"/>
                    <a:pt x="798" y="225"/>
                    <a:pt x="750" y="516"/>
                  </a:cubicBezTo>
                  <a:lnTo>
                    <a:pt x="27" y="5254"/>
                  </a:lnTo>
                  <a:cubicBezTo>
                    <a:pt x="0" y="5575"/>
                    <a:pt x="214" y="5869"/>
                    <a:pt x="536" y="5923"/>
                  </a:cubicBezTo>
                  <a:lnTo>
                    <a:pt x="4229" y="6485"/>
                  </a:lnTo>
                  <a:cubicBezTo>
                    <a:pt x="4262" y="6490"/>
                    <a:pt x="4294" y="6492"/>
                    <a:pt x="4326" y="6492"/>
                  </a:cubicBezTo>
                  <a:cubicBezTo>
                    <a:pt x="4631" y="6492"/>
                    <a:pt x="4877" y="6267"/>
                    <a:pt x="4925" y="5976"/>
                  </a:cubicBezTo>
                  <a:lnTo>
                    <a:pt x="5648" y="1239"/>
                  </a:lnTo>
                  <a:cubicBezTo>
                    <a:pt x="5675" y="918"/>
                    <a:pt x="5461" y="623"/>
                    <a:pt x="5139" y="570"/>
                  </a:cubicBezTo>
                  <a:lnTo>
                    <a:pt x="1446" y="8"/>
                  </a:lnTo>
                  <a:cubicBezTo>
                    <a:pt x="1415" y="3"/>
                    <a:pt x="1385" y="0"/>
                    <a:pt x="1355"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6"/>
            <p:cNvSpPr/>
            <p:nvPr/>
          </p:nvSpPr>
          <p:spPr>
            <a:xfrm>
              <a:off x="4015988" y="3397913"/>
              <a:ext cx="1007615" cy="851044"/>
            </a:xfrm>
            <a:custGeom>
              <a:avLst/>
              <a:gdLst/>
              <a:ahLst/>
              <a:cxnLst/>
              <a:rect l="l" t="t" r="r" b="b"/>
              <a:pathLst>
                <a:path w="49919" h="42157" extrusionOk="0">
                  <a:moveTo>
                    <a:pt x="1" y="1"/>
                  </a:moveTo>
                  <a:lnTo>
                    <a:pt x="1" y="42156"/>
                  </a:lnTo>
                  <a:lnTo>
                    <a:pt x="49919" y="42156"/>
                  </a:lnTo>
                  <a:lnTo>
                    <a:pt x="49919" y="1"/>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6"/>
            <p:cNvSpPr/>
            <p:nvPr/>
          </p:nvSpPr>
          <p:spPr>
            <a:xfrm>
              <a:off x="4015988" y="3397913"/>
              <a:ext cx="1007615" cy="851044"/>
            </a:xfrm>
            <a:custGeom>
              <a:avLst/>
              <a:gdLst/>
              <a:ahLst/>
              <a:cxnLst/>
              <a:rect l="l" t="t" r="r" b="b"/>
              <a:pathLst>
                <a:path w="49919" h="42157" extrusionOk="0">
                  <a:moveTo>
                    <a:pt x="670" y="1"/>
                  </a:moveTo>
                  <a:cubicBezTo>
                    <a:pt x="295" y="1"/>
                    <a:pt x="1" y="322"/>
                    <a:pt x="1" y="670"/>
                  </a:cubicBezTo>
                  <a:lnTo>
                    <a:pt x="1" y="41487"/>
                  </a:lnTo>
                  <a:cubicBezTo>
                    <a:pt x="1" y="41862"/>
                    <a:pt x="295" y="42156"/>
                    <a:pt x="670" y="42156"/>
                  </a:cubicBezTo>
                  <a:lnTo>
                    <a:pt x="49250" y="42156"/>
                  </a:lnTo>
                  <a:cubicBezTo>
                    <a:pt x="49624" y="42156"/>
                    <a:pt x="49919" y="41862"/>
                    <a:pt x="49919" y="41487"/>
                  </a:cubicBezTo>
                  <a:lnTo>
                    <a:pt x="49919" y="670"/>
                  </a:lnTo>
                  <a:cubicBezTo>
                    <a:pt x="49919" y="322"/>
                    <a:pt x="49624" y="1"/>
                    <a:pt x="49250"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6"/>
            <p:cNvSpPr/>
            <p:nvPr/>
          </p:nvSpPr>
          <p:spPr>
            <a:xfrm>
              <a:off x="6194962" y="3104536"/>
              <a:ext cx="1007615" cy="851044"/>
            </a:xfrm>
            <a:custGeom>
              <a:avLst/>
              <a:gdLst/>
              <a:ahLst/>
              <a:cxnLst/>
              <a:rect l="l" t="t" r="r" b="b"/>
              <a:pathLst>
                <a:path w="49919" h="42157" extrusionOk="0">
                  <a:moveTo>
                    <a:pt x="1" y="1"/>
                  </a:moveTo>
                  <a:lnTo>
                    <a:pt x="1" y="42157"/>
                  </a:lnTo>
                  <a:lnTo>
                    <a:pt x="49919" y="42157"/>
                  </a:lnTo>
                  <a:lnTo>
                    <a:pt x="49919" y="1"/>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6"/>
            <p:cNvSpPr/>
            <p:nvPr/>
          </p:nvSpPr>
          <p:spPr>
            <a:xfrm>
              <a:off x="6194962" y="3104536"/>
              <a:ext cx="1007615" cy="851044"/>
            </a:xfrm>
            <a:custGeom>
              <a:avLst/>
              <a:gdLst/>
              <a:ahLst/>
              <a:cxnLst/>
              <a:rect l="l" t="t" r="r" b="b"/>
              <a:pathLst>
                <a:path w="49919" h="42157" extrusionOk="0">
                  <a:moveTo>
                    <a:pt x="670" y="1"/>
                  </a:moveTo>
                  <a:cubicBezTo>
                    <a:pt x="295" y="1"/>
                    <a:pt x="1" y="295"/>
                    <a:pt x="1" y="670"/>
                  </a:cubicBezTo>
                  <a:lnTo>
                    <a:pt x="1" y="41488"/>
                  </a:lnTo>
                  <a:cubicBezTo>
                    <a:pt x="1" y="41835"/>
                    <a:pt x="295" y="42130"/>
                    <a:pt x="670" y="42157"/>
                  </a:cubicBezTo>
                  <a:lnTo>
                    <a:pt x="49249" y="42157"/>
                  </a:lnTo>
                  <a:cubicBezTo>
                    <a:pt x="49624" y="42130"/>
                    <a:pt x="49919" y="41835"/>
                    <a:pt x="49919" y="41488"/>
                  </a:cubicBezTo>
                  <a:lnTo>
                    <a:pt x="49919" y="670"/>
                  </a:lnTo>
                  <a:cubicBezTo>
                    <a:pt x="49919" y="295"/>
                    <a:pt x="49624" y="1"/>
                    <a:pt x="49249"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6"/>
            <p:cNvSpPr/>
            <p:nvPr/>
          </p:nvSpPr>
          <p:spPr>
            <a:xfrm>
              <a:off x="8373936" y="3397913"/>
              <a:ext cx="1007615" cy="851044"/>
            </a:xfrm>
            <a:custGeom>
              <a:avLst/>
              <a:gdLst/>
              <a:ahLst/>
              <a:cxnLst/>
              <a:rect l="l" t="t" r="r" b="b"/>
              <a:pathLst>
                <a:path w="49919" h="42157" extrusionOk="0">
                  <a:moveTo>
                    <a:pt x="0" y="1"/>
                  </a:moveTo>
                  <a:lnTo>
                    <a:pt x="0" y="42156"/>
                  </a:lnTo>
                  <a:lnTo>
                    <a:pt x="49918" y="42156"/>
                  </a:lnTo>
                  <a:lnTo>
                    <a:pt x="49918" y="1"/>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6"/>
            <p:cNvSpPr/>
            <p:nvPr/>
          </p:nvSpPr>
          <p:spPr>
            <a:xfrm>
              <a:off x="8373936" y="3397913"/>
              <a:ext cx="1007615" cy="851044"/>
            </a:xfrm>
            <a:custGeom>
              <a:avLst/>
              <a:gdLst/>
              <a:ahLst/>
              <a:cxnLst/>
              <a:rect l="l" t="t" r="r" b="b"/>
              <a:pathLst>
                <a:path w="49919" h="42157" extrusionOk="0">
                  <a:moveTo>
                    <a:pt x="670" y="1"/>
                  </a:moveTo>
                  <a:cubicBezTo>
                    <a:pt x="295" y="1"/>
                    <a:pt x="0" y="322"/>
                    <a:pt x="0" y="670"/>
                  </a:cubicBezTo>
                  <a:lnTo>
                    <a:pt x="0" y="41487"/>
                  </a:lnTo>
                  <a:cubicBezTo>
                    <a:pt x="0" y="41862"/>
                    <a:pt x="295" y="42156"/>
                    <a:pt x="670" y="42156"/>
                  </a:cubicBezTo>
                  <a:lnTo>
                    <a:pt x="49249" y="42156"/>
                  </a:lnTo>
                  <a:cubicBezTo>
                    <a:pt x="49624" y="42156"/>
                    <a:pt x="49918" y="41862"/>
                    <a:pt x="49918" y="41487"/>
                  </a:cubicBezTo>
                  <a:lnTo>
                    <a:pt x="49918" y="670"/>
                  </a:lnTo>
                  <a:cubicBezTo>
                    <a:pt x="49918" y="322"/>
                    <a:pt x="49624" y="1"/>
                    <a:pt x="49249"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6"/>
            <p:cNvSpPr/>
            <p:nvPr/>
          </p:nvSpPr>
          <p:spPr>
            <a:xfrm>
              <a:off x="3782600" y="2974339"/>
              <a:ext cx="5405361" cy="1428649"/>
            </a:xfrm>
            <a:custGeom>
              <a:avLst/>
              <a:gdLst/>
              <a:ahLst/>
              <a:cxnLst/>
              <a:rect l="l" t="t" r="r" b="b"/>
              <a:pathLst>
                <a:path w="267791" h="70769" extrusionOk="0">
                  <a:moveTo>
                    <a:pt x="8940" y="2944"/>
                  </a:moveTo>
                  <a:cubicBezTo>
                    <a:pt x="9261" y="2944"/>
                    <a:pt x="9529" y="3212"/>
                    <a:pt x="9529" y="3533"/>
                  </a:cubicBezTo>
                  <a:lnTo>
                    <a:pt x="9529" y="8324"/>
                  </a:lnTo>
                  <a:cubicBezTo>
                    <a:pt x="9529" y="8646"/>
                    <a:pt x="9261" y="8913"/>
                    <a:pt x="8940" y="8940"/>
                  </a:cubicBezTo>
                  <a:lnTo>
                    <a:pt x="5193" y="8940"/>
                  </a:lnTo>
                  <a:cubicBezTo>
                    <a:pt x="4871" y="8913"/>
                    <a:pt x="4604" y="8646"/>
                    <a:pt x="4604" y="8324"/>
                  </a:cubicBezTo>
                  <a:lnTo>
                    <a:pt x="4604" y="3533"/>
                  </a:lnTo>
                  <a:cubicBezTo>
                    <a:pt x="4604" y="3212"/>
                    <a:pt x="4871" y="2944"/>
                    <a:pt x="5193" y="2944"/>
                  </a:cubicBezTo>
                  <a:close/>
                  <a:moveTo>
                    <a:pt x="17933" y="2944"/>
                  </a:moveTo>
                  <a:cubicBezTo>
                    <a:pt x="18254" y="2944"/>
                    <a:pt x="18522" y="3212"/>
                    <a:pt x="18522" y="3533"/>
                  </a:cubicBezTo>
                  <a:lnTo>
                    <a:pt x="18522" y="8324"/>
                  </a:lnTo>
                  <a:cubicBezTo>
                    <a:pt x="18522" y="8646"/>
                    <a:pt x="18254" y="8913"/>
                    <a:pt x="17933" y="8940"/>
                  </a:cubicBezTo>
                  <a:lnTo>
                    <a:pt x="14186" y="8940"/>
                  </a:lnTo>
                  <a:cubicBezTo>
                    <a:pt x="13865" y="8913"/>
                    <a:pt x="13597" y="8646"/>
                    <a:pt x="13597" y="8324"/>
                  </a:cubicBezTo>
                  <a:lnTo>
                    <a:pt x="13597" y="3533"/>
                  </a:lnTo>
                  <a:cubicBezTo>
                    <a:pt x="13597" y="3212"/>
                    <a:pt x="13865" y="2944"/>
                    <a:pt x="14186" y="2944"/>
                  </a:cubicBezTo>
                  <a:close/>
                  <a:moveTo>
                    <a:pt x="26926" y="2944"/>
                  </a:moveTo>
                  <a:cubicBezTo>
                    <a:pt x="27247" y="2944"/>
                    <a:pt x="27515" y="3212"/>
                    <a:pt x="27515" y="3533"/>
                  </a:cubicBezTo>
                  <a:lnTo>
                    <a:pt x="27515" y="8324"/>
                  </a:lnTo>
                  <a:cubicBezTo>
                    <a:pt x="27515" y="8646"/>
                    <a:pt x="27247" y="8913"/>
                    <a:pt x="26926" y="8940"/>
                  </a:cubicBezTo>
                  <a:lnTo>
                    <a:pt x="23179" y="8940"/>
                  </a:lnTo>
                  <a:cubicBezTo>
                    <a:pt x="22858" y="8913"/>
                    <a:pt x="22590" y="8646"/>
                    <a:pt x="22590" y="8324"/>
                  </a:cubicBezTo>
                  <a:lnTo>
                    <a:pt x="22590" y="3533"/>
                  </a:lnTo>
                  <a:cubicBezTo>
                    <a:pt x="22590" y="3212"/>
                    <a:pt x="22858" y="2944"/>
                    <a:pt x="23179" y="2944"/>
                  </a:cubicBezTo>
                  <a:close/>
                  <a:moveTo>
                    <a:pt x="35919" y="2944"/>
                  </a:moveTo>
                  <a:cubicBezTo>
                    <a:pt x="36241" y="2944"/>
                    <a:pt x="36508" y="3212"/>
                    <a:pt x="36508" y="3533"/>
                  </a:cubicBezTo>
                  <a:lnTo>
                    <a:pt x="36508" y="8324"/>
                  </a:lnTo>
                  <a:cubicBezTo>
                    <a:pt x="36508" y="8646"/>
                    <a:pt x="36241" y="8913"/>
                    <a:pt x="35919" y="8940"/>
                  </a:cubicBezTo>
                  <a:lnTo>
                    <a:pt x="32172" y="8940"/>
                  </a:lnTo>
                  <a:cubicBezTo>
                    <a:pt x="31851" y="8913"/>
                    <a:pt x="31583" y="8646"/>
                    <a:pt x="31583" y="8324"/>
                  </a:cubicBezTo>
                  <a:lnTo>
                    <a:pt x="31583" y="3533"/>
                  </a:lnTo>
                  <a:cubicBezTo>
                    <a:pt x="31583" y="3212"/>
                    <a:pt x="31851" y="2944"/>
                    <a:pt x="32172" y="2944"/>
                  </a:cubicBezTo>
                  <a:close/>
                  <a:moveTo>
                    <a:pt x="44913" y="2944"/>
                  </a:moveTo>
                  <a:cubicBezTo>
                    <a:pt x="45234" y="2944"/>
                    <a:pt x="45502" y="3212"/>
                    <a:pt x="45502" y="3533"/>
                  </a:cubicBezTo>
                  <a:lnTo>
                    <a:pt x="45502" y="8324"/>
                  </a:lnTo>
                  <a:cubicBezTo>
                    <a:pt x="45502" y="8646"/>
                    <a:pt x="45234" y="8913"/>
                    <a:pt x="44913" y="8940"/>
                  </a:cubicBezTo>
                  <a:lnTo>
                    <a:pt x="41166" y="8940"/>
                  </a:lnTo>
                  <a:cubicBezTo>
                    <a:pt x="40844" y="8913"/>
                    <a:pt x="40577" y="8646"/>
                    <a:pt x="40577" y="8324"/>
                  </a:cubicBezTo>
                  <a:lnTo>
                    <a:pt x="40577" y="3533"/>
                  </a:lnTo>
                  <a:cubicBezTo>
                    <a:pt x="40577" y="3212"/>
                    <a:pt x="40844" y="2944"/>
                    <a:pt x="41166" y="2944"/>
                  </a:cubicBezTo>
                  <a:close/>
                  <a:moveTo>
                    <a:pt x="53906" y="2944"/>
                  </a:moveTo>
                  <a:cubicBezTo>
                    <a:pt x="54227" y="2944"/>
                    <a:pt x="54495" y="3212"/>
                    <a:pt x="54522" y="3533"/>
                  </a:cubicBezTo>
                  <a:lnTo>
                    <a:pt x="54522" y="8324"/>
                  </a:lnTo>
                  <a:cubicBezTo>
                    <a:pt x="54495" y="8646"/>
                    <a:pt x="54227" y="8913"/>
                    <a:pt x="53906" y="8940"/>
                  </a:cubicBezTo>
                  <a:lnTo>
                    <a:pt x="50159" y="8940"/>
                  </a:lnTo>
                  <a:cubicBezTo>
                    <a:pt x="49838" y="8913"/>
                    <a:pt x="49570" y="8646"/>
                    <a:pt x="49570" y="8324"/>
                  </a:cubicBezTo>
                  <a:lnTo>
                    <a:pt x="49570" y="3533"/>
                  </a:lnTo>
                  <a:cubicBezTo>
                    <a:pt x="49570" y="3212"/>
                    <a:pt x="49838" y="2944"/>
                    <a:pt x="50159" y="2944"/>
                  </a:cubicBezTo>
                  <a:close/>
                  <a:moveTo>
                    <a:pt x="62899" y="2944"/>
                  </a:moveTo>
                  <a:cubicBezTo>
                    <a:pt x="63247" y="2944"/>
                    <a:pt x="63515" y="3212"/>
                    <a:pt x="63515" y="3533"/>
                  </a:cubicBezTo>
                  <a:lnTo>
                    <a:pt x="63515" y="8324"/>
                  </a:lnTo>
                  <a:cubicBezTo>
                    <a:pt x="63515" y="8646"/>
                    <a:pt x="63247" y="8913"/>
                    <a:pt x="62899" y="8940"/>
                  </a:cubicBezTo>
                  <a:lnTo>
                    <a:pt x="59179" y="8940"/>
                  </a:lnTo>
                  <a:cubicBezTo>
                    <a:pt x="58831" y="8913"/>
                    <a:pt x="58563" y="8646"/>
                    <a:pt x="58563" y="8324"/>
                  </a:cubicBezTo>
                  <a:lnTo>
                    <a:pt x="58563" y="3533"/>
                  </a:lnTo>
                  <a:cubicBezTo>
                    <a:pt x="58563" y="3212"/>
                    <a:pt x="58831" y="2944"/>
                    <a:pt x="59179" y="2944"/>
                  </a:cubicBezTo>
                  <a:close/>
                  <a:moveTo>
                    <a:pt x="71893" y="2944"/>
                  </a:moveTo>
                  <a:cubicBezTo>
                    <a:pt x="72240" y="2944"/>
                    <a:pt x="72508" y="3212"/>
                    <a:pt x="72508" y="3533"/>
                  </a:cubicBezTo>
                  <a:lnTo>
                    <a:pt x="72508" y="8324"/>
                  </a:lnTo>
                  <a:cubicBezTo>
                    <a:pt x="72508" y="8646"/>
                    <a:pt x="72240" y="8913"/>
                    <a:pt x="71893" y="8940"/>
                  </a:cubicBezTo>
                  <a:lnTo>
                    <a:pt x="68172" y="8940"/>
                  </a:lnTo>
                  <a:cubicBezTo>
                    <a:pt x="67824" y="8913"/>
                    <a:pt x="67556" y="8646"/>
                    <a:pt x="67556" y="8324"/>
                  </a:cubicBezTo>
                  <a:lnTo>
                    <a:pt x="67556" y="3533"/>
                  </a:lnTo>
                  <a:cubicBezTo>
                    <a:pt x="67556" y="3212"/>
                    <a:pt x="67824" y="2944"/>
                    <a:pt x="68172" y="2944"/>
                  </a:cubicBezTo>
                  <a:close/>
                  <a:moveTo>
                    <a:pt x="80913" y="2944"/>
                  </a:moveTo>
                  <a:cubicBezTo>
                    <a:pt x="81234" y="2944"/>
                    <a:pt x="81501" y="3212"/>
                    <a:pt x="81501" y="3533"/>
                  </a:cubicBezTo>
                  <a:lnTo>
                    <a:pt x="81501" y="8324"/>
                  </a:lnTo>
                  <a:cubicBezTo>
                    <a:pt x="81501" y="8646"/>
                    <a:pt x="81234" y="8913"/>
                    <a:pt x="80913" y="8940"/>
                  </a:cubicBezTo>
                  <a:lnTo>
                    <a:pt x="77165" y="8940"/>
                  </a:lnTo>
                  <a:cubicBezTo>
                    <a:pt x="76817" y="8913"/>
                    <a:pt x="76550" y="8646"/>
                    <a:pt x="76550" y="8324"/>
                  </a:cubicBezTo>
                  <a:lnTo>
                    <a:pt x="76550" y="3533"/>
                  </a:lnTo>
                  <a:cubicBezTo>
                    <a:pt x="76550" y="3212"/>
                    <a:pt x="76817" y="2944"/>
                    <a:pt x="77165" y="2944"/>
                  </a:cubicBezTo>
                  <a:close/>
                  <a:moveTo>
                    <a:pt x="89906" y="2944"/>
                  </a:moveTo>
                  <a:cubicBezTo>
                    <a:pt x="90227" y="2944"/>
                    <a:pt x="90495" y="3212"/>
                    <a:pt x="90495" y="3533"/>
                  </a:cubicBezTo>
                  <a:lnTo>
                    <a:pt x="90495" y="8324"/>
                  </a:lnTo>
                  <a:cubicBezTo>
                    <a:pt x="90495" y="8646"/>
                    <a:pt x="90227" y="8913"/>
                    <a:pt x="89906" y="8940"/>
                  </a:cubicBezTo>
                  <a:lnTo>
                    <a:pt x="86159" y="8940"/>
                  </a:lnTo>
                  <a:cubicBezTo>
                    <a:pt x="85811" y="8913"/>
                    <a:pt x="85543" y="8646"/>
                    <a:pt x="85543" y="8324"/>
                  </a:cubicBezTo>
                  <a:lnTo>
                    <a:pt x="85543" y="3533"/>
                  </a:lnTo>
                  <a:cubicBezTo>
                    <a:pt x="85543" y="3212"/>
                    <a:pt x="85811" y="2944"/>
                    <a:pt x="86159" y="2944"/>
                  </a:cubicBezTo>
                  <a:close/>
                  <a:moveTo>
                    <a:pt x="98899" y="2944"/>
                  </a:moveTo>
                  <a:cubicBezTo>
                    <a:pt x="99220" y="2944"/>
                    <a:pt x="99488" y="3212"/>
                    <a:pt x="99488" y="3533"/>
                  </a:cubicBezTo>
                  <a:lnTo>
                    <a:pt x="99488" y="8324"/>
                  </a:lnTo>
                  <a:cubicBezTo>
                    <a:pt x="99488" y="8646"/>
                    <a:pt x="99220" y="8913"/>
                    <a:pt x="98899" y="8940"/>
                  </a:cubicBezTo>
                  <a:lnTo>
                    <a:pt x="95152" y="8940"/>
                  </a:lnTo>
                  <a:cubicBezTo>
                    <a:pt x="94831" y="8913"/>
                    <a:pt x="94563" y="8646"/>
                    <a:pt x="94563" y="8324"/>
                  </a:cubicBezTo>
                  <a:lnTo>
                    <a:pt x="94563" y="3533"/>
                  </a:lnTo>
                  <a:cubicBezTo>
                    <a:pt x="94563" y="3212"/>
                    <a:pt x="94831" y="2944"/>
                    <a:pt x="95152" y="2944"/>
                  </a:cubicBezTo>
                  <a:close/>
                  <a:moveTo>
                    <a:pt x="107892" y="2944"/>
                  </a:moveTo>
                  <a:cubicBezTo>
                    <a:pt x="108213" y="2944"/>
                    <a:pt x="108481" y="3212"/>
                    <a:pt x="108481" y="3533"/>
                  </a:cubicBezTo>
                  <a:lnTo>
                    <a:pt x="108481" y="8324"/>
                  </a:lnTo>
                  <a:cubicBezTo>
                    <a:pt x="108481" y="8646"/>
                    <a:pt x="108213" y="8913"/>
                    <a:pt x="107892" y="8940"/>
                  </a:cubicBezTo>
                  <a:lnTo>
                    <a:pt x="104145" y="8940"/>
                  </a:lnTo>
                  <a:cubicBezTo>
                    <a:pt x="103824" y="8913"/>
                    <a:pt x="103556" y="8646"/>
                    <a:pt x="103556" y="8324"/>
                  </a:cubicBezTo>
                  <a:lnTo>
                    <a:pt x="103556" y="3533"/>
                  </a:lnTo>
                  <a:cubicBezTo>
                    <a:pt x="103556" y="3212"/>
                    <a:pt x="103824" y="2944"/>
                    <a:pt x="104145" y="2944"/>
                  </a:cubicBezTo>
                  <a:close/>
                  <a:moveTo>
                    <a:pt x="116886" y="2944"/>
                  </a:moveTo>
                  <a:cubicBezTo>
                    <a:pt x="117207" y="2944"/>
                    <a:pt x="117474" y="3212"/>
                    <a:pt x="117474" y="3533"/>
                  </a:cubicBezTo>
                  <a:lnTo>
                    <a:pt x="117474" y="8324"/>
                  </a:lnTo>
                  <a:cubicBezTo>
                    <a:pt x="117474" y="8646"/>
                    <a:pt x="117207" y="8913"/>
                    <a:pt x="116886" y="8940"/>
                  </a:cubicBezTo>
                  <a:lnTo>
                    <a:pt x="113138" y="8940"/>
                  </a:lnTo>
                  <a:cubicBezTo>
                    <a:pt x="112817" y="8913"/>
                    <a:pt x="112550" y="8646"/>
                    <a:pt x="112550" y="8324"/>
                  </a:cubicBezTo>
                  <a:lnTo>
                    <a:pt x="112550" y="3533"/>
                  </a:lnTo>
                  <a:cubicBezTo>
                    <a:pt x="112550" y="3212"/>
                    <a:pt x="112817" y="2944"/>
                    <a:pt x="113138" y="2944"/>
                  </a:cubicBezTo>
                  <a:close/>
                  <a:moveTo>
                    <a:pt x="125879" y="2944"/>
                  </a:moveTo>
                  <a:cubicBezTo>
                    <a:pt x="126200" y="2944"/>
                    <a:pt x="126468" y="3212"/>
                    <a:pt x="126468" y="3533"/>
                  </a:cubicBezTo>
                  <a:lnTo>
                    <a:pt x="126468" y="8324"/>
                  </a:lnTo>
                  <a:cubicBezTo>
                    <a:pt x="126468" y="8646"/>
                    <a:pt x="126200" y="8913"/>
                    <a:pt x="125879" y="8940"/>
                  </a:cubicBezTo>
                  <a:lnTo>
                    <a:pt x="122132" y="8940"/>
                  </a:lnTo>
                  <a:cubicBezTo>
                    <a:pt x="121810" y="8913"/>
                    <a:pt x="121543" y="8646"/>
                    <a:pt x="121543" y="8324"/>
                  </a:cubicBezTo>
                  <a:lnTo>
                    <a:pt x="121543" y="3533"/>
                  </a:lnTo>
                  <a:cubicBezTo>
                    <a:pt x="121543" y="3212"/>
                    <a:pt x="121810" y="2944"/>
                    <a:pt x="122132" y="2944"/>
                  </a:cubicBezTo>
                  <a:close/>
                  <a:moveTo>
                    <a:pt x="134872" y="2944"/>
                  </a:moveTo>
                  <a:cubicBezTo>
                    <a:pt x="135193" y="2944"/>
                    <a:pt x="135461" y="3212"/>
                    <a:pt x="135461" y="3533"/>
                  </a:cubicBezTo>
                  <a:lnTo>
                    <a:pt x="135461" y="8324"/>
                  </a:lnTo>
                  <a:cubicBezTo>
                    <a:pt x="135461" y="8646"/>
                    <a:pt x="135193" y="8913"/>
                    <a:pt x="134872" y="8940"/>
                  </a:cubicBezTo>
                  <a:lnTo>
                    <a:pt x="131125" y="8940"/>
                  </a:lnTo>
                  <a:cubicBezTo>
                    <a:pt x="130804" y="8913"/>
                    <a:pt x="130536" y="8646"/>
                    <a:pt x="130536" y="8324"/>
                  </a:cubicBezTo>
                  <a:lnTo>
                    <a:pt x="130536" y="3533"/>
                  </a:lnTo>
                  <a:cubicBezTo>
                    <a:pt x="130536" y="3212"/>
                    <a:pt x="130804" y="2944"/>
                    <a:pt x="131125" y="2944"/>
                  </a:cubicBezTo>
                  <a:close/>
                  <a:moveTo>
                    <a:pt x="143865" y="2944"/>
                  </a:moveTo>
                  <a:cubicBezTo>
                    <a:pt x="144187" y="2944"/>
                    <a:pt x="144454" y="3212"/>
                    <a:pt x="144454" y="3533"/>
                  </a:cubicBezTo>
                  <a:lnTo>
                    <a:pt x="144454" y="8324"/>
                  </a:lnTo>
                  <a:cubicBezTo>
                    <a:pt x="144454" y="8646"/>
                    <a:pt x="144187" y="8913"/>
                    <a:pt x="143865" y="8940"/>
                  </a:cubicBezTo>
                  <a:lnTo>
                    <a:pt x="140118" y="8940"/>
                  </a:lnTo>
                  <a:cubicBezTo>
                    <a:pt x="139797" y="8913"/>
                    <a:pt x="139529" y="8646"/>
                    <a:pt x="139529" y="8324"/>
                  </a:cubicBezTo>
                  <a:lnTo>
                    <a:pt x="139529" y="3533"/>
                  </a:lnTo>
                  <a:cubicBezTo>
                    <a:pt x="139529" y="3212"/>
                    <a:pt x="139797" y="2944"/>
                    <a:pt x="140118" y="2944"/>
                  </a:cubicBezTo>
                  <a:close/>
                  <a:moveTo>
                    <a:pt x="152859" y="2944"/>
                  </a:moveTo>
                  <a:cubicBezTo>
                    <a:pt x="153207" y="2944"/>
                    <a:pt x="153474" y="3212"/>
                    <a:pt x="153474" y="3533"/>
                  </a:cubicBezTo>
                  <a:lnTo>
                    <a:pt x="153474" y="8324"/>
                  </a:lnTo>
                  <a:cubicBezTo>
                    <a:pt x="153474" y="8646"/>
                    <a:pt x="153207" y="8913"/>
                    <a:pt x="152859" y="8940"/>
                  </a:cubicBezTo>
                  <a:lnTo>
                    <a:pt x="149138" y="8940"/>
                  </a:lnTo>
                  <a:cubicBezTo>
                    <a:pt x="148790" y="8913"/>
                    <a:pt x="148523" y="8646"/>
                    <a:pt x="148523" y="8324"/>
                  </a:cubicBezTo>
                  <a:lnTo>
                    <a:pt x="148523" y="3533"/>
                  </a:lnTo>
                  <a:cubicBezTo>
                    <a:pt x="148523" y="3212"/>
                    <a:pt x="148790" y="2944"/>
                    <a:pt x="149111" y="2944"/>
                  </a:cubicBezTo>
                  <a:close/>
                  <a:moveTo>
                    <a:pt x="161852" y="2944"/>
                  </a:moveTo>
                  <a:cubicBezTo>
                    <a:pt x="162200" y="2944"/>
                    <a:pt x="162467" y="3212"/>
                    <a:pt x="162467" y="3533"/>
                  </a:cubicBezTo>
                  <a:lnTo>
                    <a:pt x="162467" y="8324"/>
                  </a:lnTo>
                  <a:cubicBezTo>
                    <a:pt x="162467" y="8646"/>
                    <a:pt x="162200" y="8913"/>
                    <a:pt x="161852" y="8940"/>
                  </a:cubicBezTo>
                  <a:lnTo>
                    <a:pt x="158131" y="8940"/>
                  </a:lnTo>
                  <a:cubicBezTo>
                    <a:pt x="157783" y="8913"/>
                    <a:pt x="157516" y="8646"/>
                    <a:pt x="157516" y="8324"/>
                  </a:cubicBezTo>
                  <a:lnTo>
                    <a:pt x="157516" y="3533"/>
                  </a:lnTo>
                  <a:cubicBezTo>
                    <a:pt x="157516" y="3212"/>
                    <a:pt x="157783" y="2944"/>
                    <a:pt x="158131" y="2944"/>
                  </a:cubicBezTo>
                  <a:close/>
                  <a:moveTo>
                    <a:pt x="170845" y="2944"/>
                  </a:moveTo>
                  <a:cubicBezTo>
                    <a:pt x="171193" y="2944"/>
                    <a:pt x="171461" y="3212"/>
                    <a:pt x="171461" y="3533"/>
                  </a:cubicBezTo>
                  <a:lnTo>
                    <a:pt x="171461" y="8324"/>
                  </a:lnTo>
                  <a:cubicBezTo>
                    <a:pt x="171461" y="8646"/>
                    <a:pt x="171193" y="8913"/>
                    <a:pt x="170845" y="8940"/>
                  </a:cubicBezTo>
                  <a:lnTo>
                    <a:pt x="167125" y="8940"/>
                  </a:lnTo>
                  <a:cubicBezTo>
                    <a:pt x="166777" y="8913"/>
                    <a:pt x="166509" y="8646"/>
                    <a:pt x="166509" y="8324"/>
                  </a:cubicBezTo>
                  <a:lnTo>
                    <a:pt x="166509" y="3533"/>
                  </a:lnTo>
                  <a:cubicBezTo>
                    <a:pt x="166509" y="3212"/>
                    <a:pt x="166777" y="2944"/>
                    <a:pt x="167125" y="2944"/>
                  </a:cubicBezTo>
                  <a:close/>
                  <a:moveTo>
                    <a:pt x="179865" y="2944"/>
                  </a:moveTo>
                  <a:cubicBezTo>
                    <a:pt x="180186" y="2944"/>
                    <a:pt x="180454" y="3212"/>
                    <a:pt x="180454" y="3533"/>
                  </a:cubicBezTo>
                  <a:lnTo>
                    <a:pt x="180454" y="8324"/>
                  </a:lnTo>
                  <a:cubicBezTo>
                    <a:pt x="180454" y="8646"/>
                    <a:pt x="180186" y="8913"/>
                    <a:pt x="179865" y="8940"/>
                  </a:cubicBezTo>
                  <a:lnTo>
                    <a:pt x="176118" y="8940"/>
                  </a:lnTo>
                  <a:cubicBezTo>
                    <a:pt x="175770" y="8913"/>
                    <a:pt x="175502" y="8646"/>
                    <a:pt x="175502" y="8324"/>
                  </a:cubicBezTo>
                  <a:lnTo>
                    <a:pt x="175502" y="3533"/>
                  </a:lnTo>
                  <a:cubicBezTo>
                    <a:pt x="175502" y="3212"/>
                    <a:pt x="175770" y="2944"/>
                    <a:pt x="176118" y="2944"/>
                  </a:cubicBezTo>
                  <a:close/>
                  <a:moveTo>
                    <a:pt x="188858" y="2944"/>
                  </a:moveTo>
                  <a:cubicBezTo>
                    <a:pt x="189180" y="2944"/>
                    <a:pt x="189447" y="3212"/>
                    <a:pt x="189447" y="3533"/>
                  </a:cubicBezTo>
                  <a:lnTo>
                    <a:pt x="189447" y="8324"/>
                  </a:lnTo>
                  <a:cubicBezTo>
                    <a:pt x="189447" y="8646"/>
                    <a:pt x="189180" y="8913"/>
                    <a:pt x="188858" y="8940"/>
                  </a:cubicBezTo>
                  <a:lnTo>
                    <a:pt x="185111" y="8940"/>
                  </a:lnTo>
                  <a:cubicBezTo>
                    <a:pt x="184790" y="8913"/>
                    <a:pt x="184522" y="8646"/>
                    <a:pt x="184522" y="8324"/>
                  </a:cubicBezTo>
                  <a:lnTo>
                    <a:pt x="184496" y="3533"/>
                  </a:lnTo>
                  <a:cubicBezTo>
                    <a:pt x="184522" y="3212"/>
                    <a:pt x="184790" y="2944"/>
                    <a:pt x="185111" y="2944"/>
                  </a:cubicBezTo>
                  <a:close/>
                  <a:moveTo>
                    <a:pt x="197852" y="2944"/>
                  </a:moveTo>
                  <a:cubicBezTo>
                    <a:pt x="198173" y="2944"/>
                    <a:pt x="198440" y="3212"/>
                    <a:pt x="198440" y="3533"/>
                  </a:cubicBezTo>
                  <a:lnTo>
                    <a:pt x="198440" y="8324"/>
                  </a:lnTo>
                  <a:cubicBezTo>
                    <a:pt x="198440" y="8646"/>
                    <a:pt x="198173" y="8913"/>
                    <a:pt x="197852" y="8940"/>
                  </a:cubicBezTo>
                  <a:lnTo>
                    <a:pt x="194104" y="8940"/>
                  </a:lnTo>
                  <a:cubicBezTo>
                    <a:pt x="193783" y="8913"/>
                    <a:pt x="193516" y="8646"/>
                    <a:pt x="193516" y="8324"/>
                  </a:cubicBezTo>
                  <a:lnTo>
                    <a:pt x="193516" y="3533"/>
                  </a:lnTo>
                  <a:cubicBezTo>
                    <a:pt x="193516" y="3212"/>
                    <a:pt x="193783" y="2944"/>
                    <a:pt x="194104" y="2944"/>
                  </a:cubicBezTo>
                  <a:close/>
                  <a:moveTo>
                    <a:pt x="206845" y="2944"/>
                  </a:moveTo>
                  <a:cubicBezTo>
                    <a:pt x="207166" y="2944"/>
                    <a:pt x="207434" y="3212"/>
                    <a:pt x="207434" y="3533"/>
                  </a:cubicBezTo>
                  <a:lnTo>
                    <a:pt x="207434" y="8324"/>
                  </a:lnTo>
                  <a:cubicBezTo>
                    <a:pt x="207434" y="8646"/>
                    <a:pt x="207166" y="8913"/>
                    <a:pt x="206845" y="8940"/>
                  </a:cubicBezTo>
                  <a:lnTo>
                    <a:pt x="203098" y="8940"/>
                  </a:lnTo>
                  <a:cubicBezTo>
                    <a:pt x="202777" y="8913"/>
                    <a:pt x="202509" y="8646"/>
                    <a:pt x="202509" y="8324"/>
                  </a:cubicBezTo>
                  <a:lnTo>
                    <a:pt x="202509" y="3533"/>
                  </a:lnTo>
                  <a:cubicBezTo>
                    <a:pt x="202509" y="3212"/>
                    <a:pt x="202777" y="2944"/>
                    <a:pt x="203098" y="2944"/>
                  </a:cubicBezTo>
                  <a:close/>
                  <a:moveTo>
                    <a:pt x="215838" y="2944"/>
                  </a:moveTo>
                  <a:cubicBezTo>
                    <a:pt x="216159" y="2944"/>
                    <a:pt x="216427" y="3212"/>
                    <a:pt x="216427" y="3533"/>
                  </a:cubicBezTo>
                  <a:lnTo>
                    <a:pt x="216427" y="8324"/>
                  </a:lnTo>
                  <a:cubicBezTo>
                    <a:pt x="216427" y="8646"/>
                    <a:pt x="216159" y="8913"/>
                    <a:pt x="215838" y="8940"/>
                  </a:cubicBezTo>
                  <a:lnTo>
                    <a:pt x="212091" y="8940"/>
                  </a:lnTo>
                  <a:cubicBezTo>
                    <a:pt x="211770" y="8913"/>
                    <a:pt x="211502" y="8646"/>
                    <a:pt x="211502" y="8324"/>
                  </a:cubicBezTo>
                  <a:lnTo>
                    <a:pt x="211502" y="3533"/>
                  </a:lnTo>
                  <a:cubicBezTo>
                    <a:pt x="211502" y="3212"/>
                    <a:pt x="211770" y="2944"/>
                    <a:pt x="212091" y="2944"/>
                  </a:cubicBezTo>
                  <a:close/>
                  <a:moveTo>
                    <a:pt x="224831" y="2944"/>
                  </a:moveTo>
                  <a:cubicBezTo>
                    <a:pt x="225153" y="2944"/>
                    <a:pt x="225420" y="3212"/>
                    <a:pt x="225420" y="3533"/>
                  </a:cubicBezTo>
                  <a:lnTo>
                    <a:pt x="225420" y="8324"/>
                  </a:lnTo>
                  <a:cubicBezTo>
                    <a:pt x="225420" y="8646"/>
                    <a:pt x="225153" y="8913"/>
                    <a:pt x="224831" y="8940"/>
                  </a:cubicBezTo>
                  <a:lnTo>
                    <a:pt x="221084" y="8940"/>
                  </a:lnTo>
                  <a:cubicBezTo>
                    <a:pt x="220763" y="8913"/>
                    <a:pt x="220495" y="8646"/>
                    <a:pt x="220495" y="8324"/>
                  </a:cubicBezTo>
                  <a:lnTo>
                    <a:pt x="220495" y="3533"/>
                  </a:lnTo>
                  <a:cubicBezTo>
                    <a:pt x="220495" y="3212"/>
                    <a:pt x="220763" y="2944"/>
                    <a:pt x="221084" y="2944"/>
                  </a:cubicBezTo>
                  <a:close/>
                  <a:moveTo>
                    <a:pt x="233825" y="2944"/>
                  </a:moveTo>
                  <a:cubicBezTo>
                    <a:pt x="234146" y="2944"/>
                    <a:pt x="234414" y="3212"/>
                    <a:pt x="234414" y="3533"/>
                  </a:cubicBezTo>
                  <a:lnTo>
                    <a:pt x="234414" y="8324"/>
                  </a:lnTo>
                  <a:cubicBezTo>
                    <a:pt x="234414" y="8646"/>
                    <a:pt x="234146" y="8913"/>
                    <a:pt x="233825" y="8940"/>
                  </a:cubicBezTo>
                  <a:lnTo>
                    <a:pt x="230077" y="8940"/>
                  </a:lnTo>
                  <a:cubicBezTo>
                    <a:pt x="229756" y="8913"/>
                    <a:pt x="229489" y="8646"/>
                    <a:pt x="229489" y="8324"/>
                  </a:cubicBezTo>
                  <a:lnTo>
                    <a:pt x="229489" y="3533"/>
                  </a:lnTo>
                  <a:cubicBezTo>
                    <a:pt x="229489" y="3212"/>
                    <a:pt x="229756" y="2944"/>
                    <a:pt x="230077" y="2944"/>
                  </a:cubicBezTo>
                  <a:close/>
                  <a:moveTo>
                    <a:pt x="242818" y="2944"/>
                  </a:moveTo>
                  <a:cubicBezTo>
                    <a:pt x="243166" y="2944"/>
                    <a:pt x="243407" y="3212"/>
                    <a:pt x="243434" y="3533"/>
                  </a:cubicBezTo>
                  <a:lnTo>
                    <a:pt x="243434" y="8324"/>
                  </a:lnTo>
                  <a:cubicBezTo>
                    <a:pt x="243407" y="8646"/>
                    <a:pt x="243166" y="8913"/>
                    <a:pt x="242818" y="8940"/>
                  </a:cubicBezTo>
                  <a:lnTo>
                    <a:pt x="239071" y="8940"/>
                  </a:lnTo>
                  <a:cubicBezTo>
                    <a:pt x="238750" y="8913"/>
                    <a:pt x="238482" y="8646"/>
                    <a:pt x="238482" y="8324"/>
                  </a:cubicBezTo>
                  <a:lnTo>
                    <a:pt x="238482" y="3533"/>
                  </a:lnTo>
                  <a:cubicBezTo>
                    <a:pt x="238482" y="3212"/>
                    <a:pt x="238750" y="2944"/>
                    <a:pt x="239071" y="2944"/>
                  </a:cubicBezTo>
                  <a:close/>
                  <a:moveTo>
                    <a:pt x="251811" y="2944"/>
                  </a:moveTo>
                  <a:cubicBezTo>
                    <a:pt x="252159" y="2944"/>
                    <a:pt x="252427" y="3212"/>
                    <a:pt x="252427" y="3533"/>
                  </a:cubicBezTo>
                  <a:lnTo>
                    <a:pt x="252427" y="8324"/>
                  </a:lnTo>
                  <a:cubicBezTo>
                    <a:pt x="252427" y="8646"/>
                    <a:pt x="252159" y="8913"/>
                    <a:pt x="251811" y="8940"/>
                  </a:cubicBezTo>
                  <a:lnTo>
                    <a:pt x="248091" y="8940"/>
                  </a:lnTo>
                  <a:cubicBezTo>
                    <a:pt x="247743" y="8913"/>
                    <a:pt x="247475" y="8646"/>
                    <a:pt x="247475" y="8324"/>
                  </a:cubicBezTo>
                  <a:lnTo>
                    <a:pt x="247475" y="3533"/>
                  </a:lnTo>
                  <a:cubicBezTo>
                    <a:pt x="247475" y="3212"/>
                    <a:pt x="247743" y="2944"/>
                    <a:pt x="248091" y="2944"/>
                  </a:cubicBezTo>
                  <a:close/>
                  <a:moveTo>
                    <a:pt x="260804" y="2944"/>
                  </a:moveTo>
                  <a:cubicBezTo>
                    <a:pt x="261152" y="2944"/>
                    <a:pt x="261420" y="3212"/>
                    <a:pt x="261420" y="3533"/>
                  </a:cubicBezTo>
                  <a:lnTo>
                    <a:pt x="261420" y="8324"/>
                  </a:lnTo>
                  <a:cubicBezTo>
                    <a:pt x="261420" y="8646"/>
                    <a:pt x="261152" y="8913"/>
                    <a:pt x="260804" y="8940"/>
                  </a:cubicBezTo>
                  <a:lnTo>
                    <a:pt x="257084" y="8940"/>
                  </a:lnTo>
                  <a:cubicBezTo>
                    <a:pt x="256736" y="8913"/>
                    <a:pt x="256468" y="8646"/>
                    <a:pt x="256468" y="8324"/>
                  </a:cubicBezTo>
                  <a:lnTo>
                    <a:pt x="256468" y="3533"/>
                  </a:lnTo>
                  <a:cubicBezTo>
                    <a:pt x="256468" y="3212"/>
                    <a:pt x="256736" y="2944"/>
                    <a:pt x="257084" y="2944"/>
                  </a:cubicBezTo>
                  <a:close/>
                  <a:moveTo>
                    <a:pt x="53852" y="12901"/>
                  </a:moveTo>
                  <a:cubicBezTo>
                    <a:pt x="54200" y="12901"/>
                    <a:pt x="54495" y="13196"/>
                    <a:pt x="54522" y="13570"/>
                  </a:cubicBezTo>
                  <a:lnTo>
                    <a:pt x="54522" y="54388"/>
                  </a:lnTo>
                  <a:cubicBezTo>
                    <a:pt x="54495" y="54763"/>
                    <a:pt x="54200" y="55057"/>
                    <a:pt x="53852" y="55057"/>
                  </a:cubicBezTo>
                  <a:lnTo>
                    <a:pt x="5273" y="55057"/>
                  </a:lnTo>
                  <a:cubicBezTo>
                    <a:pt x="4898" y="55057"/>
                    <a:pt x="4604" y="54763"/>
                    <a:pt x="4604" y="54388"/>
                  </a:cubicBezTo>
                  <a:lnTo>
                    <a:pt x="4604" y="13570"/>
                  </a:lnTo>
                  <a:cubicBezTo>
                    <a:pt x="4604" y="13196"/>
                    <a:pt x="4898" y="12901"/>
                    <a:pt x="5273" y="12901"/>
                  </a:cubicBezTo>
                  <a:close/>
                  <a:moveTo>
                    <a:pt x="107812" y="12901"/>
                  </a:moveTo>
                  <a:cubicBezTo>
                    <a:pt x="108187" y="12901"/>
                    <a:pt x="108481" y="13196"/>
                    <a:pt x="108481" y="13570"/>
                  </a:cubicBezTo>
                  <a:lnTo>
                    <a:pt x="108481" y="54388"/>
                  </a:lnTo>
                  <a:cubicBezTo>
                    <a:pt x="108481" y="54763"/>
                    <a:pt x="108187" y="55057"/>
                    <a:pt x="107812" y="55057"/>
                  </a:cubicBezTo>
                  <a:lnTo>
                    <a:pt x="59232" y="55057"/>
                  </a:lnTo>
                  <a:cubicBezTo>
                    <a:pt x="58858" y="55057"/>
                    <a:pt x="58563" y="54763"/>
                    <a:pt x="58563" y="54388"/>
                  </a:cubicBezTo>
                  <a:lnTo>
                    <a:pt x="58563" y="13570"/>
                  </a:lnTo>
                  <a:cubicBezTo>
                    <a:pt x="58563" y="13196"/>
                    <a:pt x="58858" y="12901"/>
                    <a:pt x="59232" y="12901"/>
                  </a:cubicBezTo>
                  <a:close/>
                  <a:moveTo>
                    <a:pt x="161798" y="12901"/>
                  </a:moveTo>
                  <a:cubicBezTo>
                    <a:pt x="162146" y="12901"/>
                    <a:pt x="162467" y="13196"/>
                    <a:pt x="162467" y="13570"/>
                  </a:cubicBezTo>
                  <a:lnTo>
                    <a:pt x="162467" y="54388"/>
                  </a:lnTo>
                  <a:cubicBezTo>
                    <a:pt x="162467" y="54763"/>
                    <a:pt x="162146" y="55057"/>
                    <a:pt x="161798" y="55057"/>
                  </a:cubicBezTo>
                  <a:lnTo>
                    <a:pt x="113219" y="55057"/>
                  </a:lnTo>
                  <a:cubicBezTo>
                    <a:pt x="112844" y="55057"/>
                    <a:pt x="112550" y="54763"/>
                    <a:pt x="112550" y="54388"/>
                  </a:cubicBezTo>
                  <a:lnTo>
                    <a:pt x="112550" y="13570"/>
                  </a:lnTo>
                  <a:cubicBezTo>
                    <a:pt x="112550" y="13196"/>
                    <a:pt x="112844" y="12901"/>
                    <a:pt x="113219" y="12901"/>
                  </a:cubicBezTo>
                  <a:close/>
                  <a:moveTo>
                    <a:pt x="215758" y="12901"/>
                  </a:moveTo>
                  <a:cubicBezTo>
                    <a:pt x="216133" y="12901"/>
                    <a:pt x="216427" y="13196"/>
                    <a:pt x="216427" y="13570"/>
                  </a:cubicBezTo>
                  <a:lnTo>
                    <a:pt x="216427" y="54388"/>
                  </a:lnTo>
                  <a:cubicBezTo>
                    <a:pt x="216427" y="54763"/>
                    <a:pt x="216133" y="55057"/>
                    <a:pt x="215758" y="55057"/>
                  </a:cubicBezTo>
                  <a:lnTo>
                    <a:pt x="167178" y="55057"/>
                  </a:lnTo>
                  <a:cubicBezTo>
                    <a:pt x="166830" y="55057"/>
                    <a:pt x="166509" y="54763"/>
                    <a:pt x="166509" y="54388"/>
                  </a:cubicBezTo>
                  <a:lnTo>
                    <a:pt x="166509" y="13570"/>
                  </a:lnTo>
                  <a:cubicBezTo>
                    <a:pt x="166509" y="13196"/>
                    <a:pt x="166830" y="12901"/>
                    <a:pt x="167178" y="12901"/>
                  </a:cubicBezTo>
                  <a:close/>
                  <a:moveTo>
                    <a:pt x="8940" y="60169"/>
                  </a:moveTo>
                  <a:cubicBezTo>
                    <a:pt x="9261" y="60169"/>
                    <a:pt x="9529" y="60437"/>
                    <a:pt x="9529" y="60758"/>
                  </a:cubicBezTo>
                  <a:lnTo>
                    <a:pt x="9529" y="65549"/>
                  </a:lnTo>
                  <a:cubicBezTo>
                    <a:pt x="9529" y="65871"/>
                    <a:pt x="9261" y="66138"/>
                    <a:pt x="8940" y="66138"/>
                  </a:cubicBezTo>
                  <a:lnTo>
                    <a:pt x="5193" y="66138"/>
                  </a:lnTo>
                  <a:cubicBezTo>
                    <a:pt x="4871" y="66138"/>
                    <a:pt x="4604" y="65871"/>
                    <a:pt x="4604" y="65549"/>
                  </a:cubicBezTo>
                  <a:lnTo>
                    <a:pt x="4604" y="60758"/>
                  </a:lnTo>
                  <a:cubicBezTo>
                    <a:pt x="4604" y="60437"/>
                    <a:pt x="4871" y="60169"/>
                    <a:pt x="5193" y="60169"/>
                  </a:cubicBezTo>
                  <a:close/>
                  <a:moveTo>
                    <a:pt x="17933" y="60169"/>
                  </a:moveTo>
                  <a:cubicBezTo>
                    <a:pt x="18254" y="60169"/>
                    <a:pt x="18522" y="60437"/>
                    <a:pt x="18522" y="60758"/>
                  </a:cubicBezTo>
                  <a:lnTo>
                    <a:pt x="18522" y="65549"/>
                  </a:lnTo>
                  <a:cubicBezTo>
                    <a:pt x="18522" y="65871"/>
                    <a:pt x="18254" y="66138"/>
                    <a:pt x="17933" y="66138"/>
                  </a:cubicBezTo>
                  <a:lnTo>
                    <a:pt x="14186" y="66138"/>
                  </a:lnTo>
                  <a:cubicBezTo>
                    <a:pt x="13865" y="66138"/>
                    <a:pt x="13597" y="65871"/>
                    <a:pt x="13597" y="65549"/>
                  </a:cubicBezTo>
                  <a:lnTo>
                    <a:pt x="13597" y="60758"/>
                  </a:lnTo>
                  <a:cubicBezTo>
                    <a:pt x="13597" y="60437"/>
                    <a:pt x="13865" y="60169"/>
                    <a:pt x="14186" y="60169"/>
                  </a:cubicBezTo>
                  <a:close/>
                  <a:moveTo>
                    <a:pt x="26926" y="60169"/>
                  </a:moveTo>
                  <a:cubicBezTo>
                    <a:pt x="27247" y="60169"/>
                    <a:pt x="27515" y="60437"/>
                    <a:pt x="27515" y="60758"/>
                  </a:cubicBezTo>
                  <a:lnTo>
                    <a:pt x="27515" y="65549"/>
                  </a:lnTo>
                  <a:cubicBezTo>
                    <a:pt x="27515" y="65871"/>
                    <a:pt x="27247" y="66138"/>
                    <a:pt x="26926" y="66138"/>
                  </a:cubicBezTo>
                  <a:lnTo>
                    <a:pt x="23179" y="66138"/>
                  </a:lnTo>
                  <a:cubicBezTo>
                    <a:pt x="22858" y="66138"/>
                    <a:pt x="22590" y="65871"/>
                    <a:pt x="22590" y="65549"/>
                  </a:cubicBezTo>
                  <a:lnTo>
                    <a:pt x="22590" y="60758"/>
                  </a:lnTo>
                  <a:cubicBezTo>
                    <a:pt x="22590" y="60437"/>
                    <a:pt x="22858" y="60169"/>
                    <a:pt x="23179" y="60169"/>
                  </a:cubicBezTo>
                  <a:close/>
                  <a:moveTo>
                    <a:pt x="35919" y="60169"/>
                  </a:moveTo>
                  <a:cubicBezTo>
                    <a:pt x="36241" y="60169"/>
                    <a:pt x="36508" y="60437"/>
                    <a:pt x="36508" y="60758"/>
                  </a:cubicBezTo>
                  <a:lnTo>
                    <a:pt x="36508" y="65549"/>
                  </a:lnTo>
                  <a:cubicBezTo>
                    <a:pt x="36508" y="65871"/>
                    <a:pt x="36241" y="66138"/>
                    <a:pt x="35919" y="66138"/>
                  </a:cubicBezTo>
                  <a:lnTo>
                    <a:pt x="32172" y="66138"/>
                  </a:lnTo>
                  <a:cubicBezTo>
                    <a:pt x="31851" y="66138"/>
                    <a:pt x="31583" y="65871"/>
                    <a:pt x="31583" y="65549"/>
                  </a:cubicBezTo>
                  <a:lnTo>
                    <a:pt x="31583" y="60758"/>
                  </a:lnTo>
                  <a:cubicBezTo>
                    <a:pt x="31583" y="60437"/>
                    <a:pt x="31851" y="60169"/>
                    <a:pt x="32172" y="60169"/>
                  </a:cubicBezTo>
                  <a:close/>
                  <a:moveTo>
                    <a:pt x="44913" y="60169"/>
                  </a:moveTo>
                  <a:cubicBezTo>
                    <a:pt x="45234" y="60169"/>
                    <a:pt x="45502" y="60437"/>
                    <a:pt x="45502" y="60758"/>
                  </a:cubicBezTo>
                  <a:lnTo>
                    <a:pt x="45502" y="65549"/>
                  </a:lnTo>
                  <a:cubicBezTo>
                    <a:pt x="45502" y="65871"/>
                    <a:pt x="45234" y="66138"/>
                    <a:pt x="44913" y="66138"/>
                  </a:cubicBezTo>
                  <a:lnTo>
                    <a:pt x="41166" y="66138"/>
                  </a:lnTo>
                  <a:cubicBezTo>
                    <a:pt x="40844" y="66138"/>
                    <a:pt x="40577" y="65871"/>
                    <a:pt x="40577" y="65549"/>
                  </a:cubicBezTo>
                  <a:lnTo>
                    <a:pt x="40577" y="60758"/>
                  </a:lnTo>
                  <a:cubicBezTo>
                    <a:pt x="40577" y="60437"/>
                    <a:pt x="40844" y="60169"/>
                    <a:pt x="41166" y="60169"/>
                  </a:cubicBezTo>
                  <a:close/>
                  <a:moveTo>
                    <a:pt x="53906" y="60169"/>
                  </a:moveTo>
                  <a:cubicBezTo>
                    <a:pt x="54227" y="60169"/>
                    <a:pt x="54495" y="60437"/>
                    <a:pt x="54522" y="60758"/>
                  </a:cubicBezTo>
                  <a:lnTo>
                    <a:pt x="54522" y="65549"/>
                  </a:lnTo>
                  <a:cubicBezTo>
                    <a:pt x="54495" y="65871"/>
                    <a:pt x="54227" y="66138"/>
                    <a:pt x="53906" y="66138"/>
                  </a:cubicBezTo>
                  <a:lnTo>
                    <a:pt x="50159" y="66138"/>
                  </a:lnTo>
                  <a:cubicBezTo>
                    <a:pt x="49838" y="66138"/>
                    <a:pt x="49570" y="65871"/>
                    <a:pt x="49570" y="65549"/>
                  </a:cubicBezTo>
                  <a:lnTo>
                    <a:pt x="49570" y="60758"/>
                  </a:lnTo>
                  <a:cubicBezTo>
                    <a:pt x="49570" y="60437"/>
                    <a:pt x="49838" y="60169"/>
                    <a:pt x="50159" y="60169"/>
                  </a:cubicBezTo>
                  <a:close/>
                  <a:moveTo>
                    <a:pt x="62899" y="60169"/>
                  </a:moveTo>
                  <a:cubicBezTo>
                    <a:pt x="63247" y="60169"/>
                    <a:pt x="63515" y="60437"/>
                    <a:pt x="63515" y="60758"/>
                  </a:cubicBezTo>
                  <a:lnTo>
                    <a:pt x="63515" y="65549"/>
                  </a:lnTo>
                  <a:cubicBezTo>
                    <a:pt x="63515" y="65871"/>
                    <a:pt x="63247" y="66138"/>
                    <a:pt x="62899" y="66138"/>
                  </a:cubicBezTo>
                  <a:lnTo>
                    <a:pt x="59179" y="66138"/>
                  </a:lnTo>
                  <a:cubicBezTo>
                    <a:pt x="58831" y="66138"/>
                    <a:pt x="58563" y="65871"/>
                    <a:pt x="58563" y="65549"/>
                  </a:cubicBezTo>
                  <a:lnTo>
                    <a:pt x="58563" y="60758"/>
                  </a:lnTo>
                  <a:cubicBezTo>
                    <a:pt x="58563" y="60437"/>
                    <a:pt x="58831" y="60169"/>
                    <a:pt x="59179" y="60169"/>
                  </a:cubicBezTo>
                  <a:close/>
                  <a:moveTo>
                    <a:pt x="71893" y="60169"/>
                  </a:moveTo>
                  <a:cubicBezTo>
                    <a:pt x="72240" y="60169"/>
                    <a:pt x="72508" y="60437"/>
                    <a:pt x="72508" y="60758"/>
                  </a:cubicBezTo>
                  <a:lnTo>
                    <a:pt x="72508" y="65549"/>
                  </a:lnTo>
                  <a:cubicBezTo>
                    <a:pt x="72508" y="65871"/>
                    <a:pt x="72240" y="66138"/>
                    <a:pt x="71893" y="66138"/>
                  </a:cubicBezTo>
                  <a:lnTo>
                    <a:pt x="68172" y="66138"/>
                  </a:lnTo>
                  <a:cubicBezTo>
                    <a:pt x="67824" y="66138"/>
                    <a:pt x="67556" y="65871"/>
                    <a:pt x="67556" y="65549"/>
                  </a:cubicBezTo>
                  <a:lnTo>
                    <a:pt x="67556" y="60758"/>
                  </a:lnTo>
                  <a:cubicBezTo>
                    <a:pt x="67556" y="60437"/>
                    <a:pt x="67824" y="60169"/>
                    <a:pt x="68172" y="60169"/>
                  </a:cubicBezTo>
                  <a:close/>
                  <a:moveTo>
                    <a:pt x="80913" y="60169"/>
                  </a:moveTo>
                  <a:cubicBezTo>
                    <a:pt x="81234" y="60169"/>
                    <a:pt x="81501" y="60437"/>
                    <a:pt x="81501" y="60758"/>
                  </a:cubicBezTo>
                  <a:lnTo>
                    <a:pt x="81501" y="65549"/>
                  </a:lnTo>
                  <a:cubicBezTo>
                    <a:pt x="81501" y="65871"/>
                    <a:pt x="81234" y="66138"/>
                    <a:pt x="80913" y="66138"/>
                  </a:cubicBezTo>
                  <a:lnTo>
                    <a:pt x="77165" y="66138"/>
                  </a:lnTo>
                  <a:cubicBezTo>
                    <a:pt x="76817" y="66138"/>
                    <a:pt x="76550" y="65871"/>
                    <a:pt x="76550" y="65549"/>
                  </a:cubicBezTo>
                  <a:lnTo>
                    <a:pt x="76550" y="60758"/>
                  </a:lnTo>
                  <a:cubicBezTo>
                    <a:pt x="76550" y="60437"/>
                    <a:pt x="76817" y="60169"/>
                    <a:pt x="77165" y="60169"/>
                  </a:cubicBezTo>
                  <a:close/>
                  <a:moveTo>
                    <a:pt x="89906" y="60169"/>
                  </a:moveTo>
                  <a:cubicBezTo>
                    <a:pt x="90227" y="60169"/>
                    <a:pt x="90495" y="60437"/>
                    <a:pt x="90495" y="60758"/>
                  </a:cubicBezTo>
                  <a:lnTo>
                    <a:pt x="90495" y="65549"/>
                  </a:lnTo>
                  <a:cubicBezTo>
                    <a:pt x="90495" y="65871"/>
                    <a:pt x="90227" y="66138"/>
                    <a:pt x="89906" y="66138"/>
                  </a:cubicBezTo>
                  <a:lnTo>
                    <a:pt x="86159" y="66138"/>
                  </a:lnTo>
                  <a:cubicBezTo>
                    <a:pt x="85811" y="66138"/>
                    <a:pt x="85543" y="65871"/>
                    <a:pt x="85543" y="65549"/>
                  </a:cubicBezTo>
                  <a:lnTo>
                    <a:pt x="85543" y="60758"/>
                  </a:lnTo>
                  <a:cubicBezTo>
                    <a:pt x="85543" y="60437"/>
                    <a:pt x="85811" y="60169"/>
                    <a:pt x="86159" y="60169"/>
                  </a:cubicBezTo>
                  <a:close/>
                  <a:moveTo>
                    <a:pt x="98899" y="60169"/>
                  </a:moveTo>
                  <a:cubicBezTo>
                    <a:pt x="99220" y="60169"/>
                    <a:pt x="99488" y="60437"/>
                    <a:pt x="99488" y="60758"/>
                  </a:cubicBezTo>
                  <a:lnTo>
                    <a:pt x="99488" y="65549"/>
                  </a:lnTo>
                  <a:cubicBezTo>
                    <a:pt x="99488" y="65871"/>
                    <a:pt x="99220" y="66138"/>
                    <a:pt x="98899" y="66138"/>
                  </a:cubicBezTo>
                  <a:lnTo>
                    <a:pt x="95152" y="66138"/>
                  </a:lnTo>
                  <a:cubicBezTo>
                    <a:pt x="94831" y="66138"/>
                    <a:pt x="94563" y="65871"/>
                    <a:pt x="94563" y="65549"/>
                  </a:cubicBezTo>
                  <a:lnTo>
                    <a:pt x="94563" y="60758"/>
                  </a:lnTo>
                  <a:cubicBezTo>
                    <a:pt x="94563" y="60437"/>
                    <a:pt x="94831" y="60169"/>
                    <a:pt x="95152" y="60169"/>
                  </a:cubicBezTo>
                  <a:close/>
                  <a:moveTo>
                    <a:pt x="107892" y="60169"/>
                  </a:moveTo>
                  <a:cubicBezTo>
                    <a:pt x="108213" y="60169"/>
                    <a:pt x="108481" y="60437"/>
                    <a:pt x="108481" y="60758"/>
                  </a:cubicBezTo>
                  <a:lnTo>
                    <a:pt x="108481" y="65549"/>
                  </a:lnTo>
                  <a:cubicBezTo>
                    <a:pt x="108481" y="65871"/>
                    <a:pt x="108213" y="66138"/>
                    <a:pt x="107892" y="66138"/>
                  </a:cubicBezTo>
                  <a:lnTo>
                    <a:pt x="104145" y="66138"/>
                  </a:lnTo>
                  <a:cubicBezTo>
                    <a:pt x="103824" y="66138"/>
                    <a:pt x="103556" y="65871"/>
                    <a:pt x="103556" y="65549"/>
                  </a:cubicBezTo>
                  <a:lnTo>
                    <a:pt x="103556" y="60758"/>
                  </a:lnTo>
                  <a:cubicBezTo>
                    <a:pt x="103556" y="60437"/>
                    <a:pt x="103824" y="60169"/>
                    <a:pt x="104145" y="60169"/>
                  </a:cubicBezTo>
                  <a:close/>
                  <a:moveTo>
                    <a:pt x="116886" y="60169"/>
                  </a:moveTo>
                  <a:cubicBezTo>
                    <a:pt x="117207" y="60169"/>
                    <a:pt x="117474" y="60437"/>
                    <a:pt x="117474" y="60758"/>
                  </a:cubicBezTo>
                  <a:lnTo>
                    <a:pt x="117474" y="65549"/>
                  </a:lnTo>
                  <a:cubicBezTo>
                    <a:pt x="117474" y="65871"/>
                    <a:pt x="117207" y="66138"/>
                    <a:pt x="116886" y="66138"/>
                  </a:cubicBezTo>
                  <a:lnTo>
                    <a:pt x="113138" y="66138"/>
                  </a:lnTo>
                  <a:cubicBezTo>
                    <a:pt x="112817" y="66138"/>
                    <a:pt x="112550" y="65871"/>
                    <a:pt x="112550" y="65549"/>
                  </a:cubicBezTo>
                  <a:lnTo>
                    <a:pt x="112550" y="60758"/>
                  </a:lnTo>
                  <a:cubicBezTo>
                    <a:pt x="112550" y="60437"/>
                    <a:pt x="112817" y="60169"/>
                    <a:pt x="113138" y="60169"/>
                  </a:cubicBezTo>
                  <a:close/>
                  <a:moveTo>
                    <a:pt x="125879" y="60169"/>
                  </a:moveTo>
                  <a:cubicBezTo>
                    <a:pt x="126200" y="60169"/>
                    <a:pt x="126468" y="60437"/>
                    <a:pt x="126468" y="60758"/>
                  </a:cubicBezTo>
                  <a:lnTo>
                    <a:pt x="126468" y="65549"/>
                  </a:lnTo>
                  <a:cubicBezTo>
                    <a:pt x="126468" y="65871"/>
                    <a:pt x="126200" y="66138"/>
                    <a:pt x="125879" y="66138"/>
                  </a:cubicBezTo>
                  <a:lnTo>
                    <a:pt x="122132" y="66138"/>
                  </a:lnTo>
                  <a:cubicBezTo>
                    <a:pt x="121810" y="66138"/>
                    <a:pt x="121543" y="65871"/>
                    <a:pt x="121543" y="65549"/>
                  </a:cubicBezTo>
                  <a:lnTo>
                    <a:pt x="121543" y="60758"/>
                  </a:lnTo>
                  <a:cubicBezTo>
                    <a:pt x="121543" y="60437"/>
                    <a:pt x="121810" y="60169"/>
                    <a:pt x="122132" y="60169"/>
                  </a:cubicBezTo>
                  <a:close/>
                  <a:moveTo>
                    <a:pt x="134872" y="60169"/>
                  </a:moveTo>
                  <a:cubicBezTo>
                    <a:pt x="135193" y="60169"/>
                    <a:pt x="135461" y="60437"/>
                    <a:pt x="135461" y="60758"/>
                  </a:cubicBezTo>
                  <a:lnTo>
                    <a:pt x="135461" y="65549"/>
                  </a:lnTo>
                  <a:cubicBezTo>
                    <a:pt x="135461" y="65871"/>
                    <a:pt x="135193" y="66138"/>
                    <a:pt x="134872" y="66138"/>
                  </a:cubicBezTo>
                  <a:lnTo>
                    <a:pt x="131125" y="66138"/>
                  </a:lnTo>
                  <a:cubicBezTo>
                    <a:pt x="130804" y="66138"/>
                    <a:pt x="130536" y="65871"/>
                    <a:pt x="130536" y="65549"/>
                  </a:cubicBezTo>
                  <a:lnTo>
                    <a:pt x="130536" y="60758"/>
                  </a:lnTo>
                  <a:cubicBezTo>
                    <a:pt x="130536" y="60437"/>
                    <a:pt x="130804" y="60169"/>
                    <a:pt x="131125" y="60169"/>
                  </a:cubicBezTo>
                  <a:close/>
                  <a:moveTo>
                    <a:pt x="143865" y="60169"/>
                  </a:moveTo>
                  <a:cubicBezTo>
                    <a:pt x="144187" y="60169"/>
                    <a:pt x="144454" y="60437"/>
                    <a:pt x="144454" y="60758"/>
                  </a:cubicBezTo>
                  <a:lnTo>
                    <a:pt x="144454" y="65549"/>
                  </a:lnTo>
                  <a:cubicBezTo>
                    <a:pt x="144454" y="65871"/>
                    <a:pt x="144187" y="66138"/>
                    <a:pt x="143865" y="66138"/>
                  </a:cubicBezTo>
                  <a:lnTo>
                    <a:pt x="140118" y="66138"/>
                  </a:lnTo>
                  <a:cubicBezTo>
                    <a:pt x="139797" y="66138"/>
                    <a:pt x="139529" y="65871"/>
                    <a:pt x="139529" y="65549"/>
                  </a:cubicBezTo>
                  <a:lnTo>
                    <a:pt x="139529" y="60758"/>
                  </a:lnTo>
                  <a:cubicBezTo>
                    <a:pt x="139529" y="60437"/>
                    <a:pt x="139797" y="60169"/>
                    <a:pt x="140118" y="60169"/>
                  </a:cubicBezTo>
                  <a:close/>
                  <a:moveTo>
                    <a:pt x="152859" y="60169"/>
                  </a:moveTo>
                  <a:cubicBezTo>
                    <a:pt x="153207" y="60169"/>
                    <a:pt x="153474" y="60437"/>
                    <a:pt x="153474" y="60758"/>
                  </a:cubicBezTo>
                  <a:lnTo>
                    <a:pt x="153474" y="65549"/>
                  </a:lnTo>
                  <a:cubicBezTo>
                    <a:pt x="153474" y="65871"/>
                    <a:pt x="153207" y="66138"/>
                    <a:pt x="152859" y="66138"/>
                  </a:cubicBezTo>
                  <a:lnTo>
                    <a:pt x="149138" y="66138"/>
                  </a:lnTo>
                  <a:cubicBezTo>
                    <a:pt x="148790" y="66138"/>
                    <a:pt x="148523" y="65871"/>
                    <a:pt x="148523" y="65549"/>
                  </a:cubicBezTo>
                  <a:lnTo>
                    <a:pt x="148523" y="60758"/>
                  </a:lnTo>
                  <a:cubicBezTo>
                    <a:pt x="148523" y="60437"/>
                    <a:pt x="148790" y="60169"/>
                    <a:pt x="149138" y="60169"/>
                  </a:cubicBezTo>
                  <a:close/>
                  <a:moveTo>
                    <a:pt x="161852" y="60169"/>
                  </a:moveTo>
                  <a:cubicBezTo>
                    <a:pt x="162200" y="60169"/>
                    <a:pt x="162467" y="60437"/>
                    <a:pt x="162467" y="60758"/>
                  </a:cubicBezTo>
                  <a:lnTo>
                    <a:pt x="162467" y="65549"/>
                  </a:lnTo>
                  <a:cubicBezTo>
                    <a:pt x="162467" y="65871"/>
                    <a:pt x="162200" y="66138"/>
                    <a:pt x="161852" y="66138"/>
                  </a:cubicBezTo>
                  <a:lnTo>
                    <a:pt x="158131" y="66138"/>
                  </a:lnTo>
                  <a:cubicBezTo>
                    <a:pt x="157783" y="66138"/>
                    <a:pt x="157516" y="65871"/>
                    <a:pt x="157516" y="65549"/>
                  </a:cubicBezTo>
                  <a:lnTo>
                    <a:pt x="157516" y="60758"/>
                  </a:lnTo>
                  <a:cubicBezTo>
                    <a:pt x="157516" y="60437"/>
                    <a:pt x="157783" y="60169"/>
                    <a:pt x="158131" y="60169"/>
                  </a:cubicBezTo>
                  <a:close/>
                  <a:moveTo>
                    <a:pt x="170845" y="60169"/>
                  </a:moveTo>
                  <a:cubicBezTo>
                    <a:pt x="171193" y="60169"/>
                    <a:pt x="171461" y="60437"/>
                    <a:pt x="171461" y="60758"/>
                  </a:cubicBezTo>
                  <a:lnTo>
                    <a:pt x="171461" y="65549"/>
                  </a:lnTo>
                  <a:cubicBezTo>
                    <a:pt x="171461" y="65871"/>
                    <a:pt x="171193" y="66138"/>
                    <a:pt x="170845" y="66138"/>
                  </a:cubicBezTo>
                  <a:lnTo>
                    <a:pt x="167125" y="66138"/>
                  </a:lnTo>
                  <a:cubicBezTo>
                    <a:pt x="166777" y="66138"/>
                    <a:pt x="166509" y="65871"/>
                    <a:pt x="166509" y="65549"/>
                  </a:cubicBezTo>
                  <a:lnTo>
                    <a:pt x="166509" y="60758"/>
                  </a:lnTo>
                  <a:cubicBezTo>
                    <a:pt x="166509" y="60437"/>
                    <a:pt x="166777" y="60169"/>
                    <a:pt x="167125" y="60169"/>
                  </a:cubicBezTo>
                  <a:close/>
                  <a:moveTo>
                    <a:pt x="179865" y="60169"/>
                  </a:moveTo>
                  <a:cubicBezTo>
                    <a:pt x="180186" y="60169"/>
                    <a:pt x="180454" y="60437"/>
                    <a:pt x="180454" y="60758"/>
                  </a:cubicBezTo>
                  <a:lnTo>
                    <a:pt x="180454" y="65549"/>
                  </a:lnTo>
                  <a:cubicBezTo>
                    <a:pt x="180454" y="65871"/>
                    <a:pt x="180186" y="66138"/>
                    <a:pt x="179865" y="66138"/>
                  </a:cubicBezTo>
                  <a:lnTo>
                    <a:pt x="176118" y="66138"/>
                  </a:lnTo>
                  <a:cubicBezTo>
                    <a:pt x="175770" y="66138"/>
                    <a:pt x="175502" y="65871"/>
                    <a:pt x="175502" y="65549"/>
                  </a:cubicBezTo>
                  <a:lnTo>
                    <a:pt x="175502" y="60758"/>
                  </a:lnTo>
                  <a:cubicBezTo>
                    <a:pt x="175502" y="60437"/>
                    <a:pt x="175770" y="60169"/>
                    <a:pt x="176118" y="60169"/>
                  </a:cubicBezTo>
                  <a:close/>
                  <a:moveTo>
                    <a:pt x="188858" y="60169"/>
                  </a:moveTo>
                  <a:cubicBezTo>
                    <a:pt x="189180" y="60169"/>
                    <a:pt x="189447" y="60437"/>
                    <a:pt x="189447" y="60758"/>
                  </a:cubicBezTo>
                  <a:lnTo>
                    <a:pt x="189447" y="65549"/>
                  </a:lnTo>
                  <a:cubicBezTo>
                    <a:pt x="189447" y="65871"/>
                    <a:pt x="189180" y="66138"/>
                    <a:pt x="188858" y="66138"/>
                  </a:cubicBezTo>
                  <a:lnTo>
                    <a:pt x="185111" y="66138"/>
                  </a:lnTo>
                  <a:cubicBezTo>
                    <a:pt x="184790" y="66138"/>
                    <a:pt x="184522" y="65871"/>
                    <a:pt x="184522" y="65549"/>
                  </a:cubicBezTo>
                  <a:lnTo>
                    <a:pt x="184522" y="60758"/>
                  </a:lnTo>
                  <a:cubicBezTo>
                    <a:pt x="184522" y="60437"/>
                    <a:pt x="184790" y="60169"/>
                    <a:pt x="185111" y="60169"/>
                  </a:cubicBezTo>
                  <a:close/>
                  <a:moveTo>
                    <a:pt x="197852" y="60169"/>
                  </a:moveTo>
                  <a:cubicBezTo>
                    <a:pt x="198173" y="60169"/>
                    <a:pt x="198440" y="60437"/>
                    <a:pt x="198440" y="60758"/>
                  </a:cubicBezTo>
                  <a:lnTo>
                    <a:pt x="198440" y="65549"/>
                  </a:lnTo>
                  <a:cubicBezTo>
                    <a:pt x="198440" y="65871"/>
                    <a:pt x="198173" y="66138"/>
                    <a:pt x="197852" y="66138"/>
                  </a:cubicBezTo>
                  <a:lnTo>
                    <a:pt x="194104" y="66138"/>
                  </a:lnTo>
                  <a:cubicBezTo>
                    <a:pt x="193783" y="66138"/>
                    <a:pt x="193516" y="65871"/>
                    <a:pt x="193516" y="65549"/>
                  </a:cubicBezTo>
                  <a:lnTo>
                    <a:pt x="193516" y="60758"/>
                  </a:lnTo>
                  <a:cubicBezTo>
                    <a:pt x="193516" y="60437"/>
                    <a:pt x="193783" y="60169"/>
                    <a:pt x="194104" y="60169"/>
                  </a:cubicBezTo>
                  <a:close/>
                  <a:moveTo>
                    <a:pt x="206845" y="60169"/>
                  </a:moveTo>
                  <a:cubicBezTo>
                    <a:pt x="207166" y="60169"/>
                    <a:pt x="207434" y="60437"/>
                    <a:pt x="207434" y="60758"/>
                  </a:cubicBezTo>
                  <a:lnTo>
                    <a:pt x="207434" y="65549"/>
                  </a:lnTo>
                  <a:cubicBezTo>
                    <a:pt x="207434" y="65871"/>
                    <a:pt x="207166" y="66138"/>
                    <a:pt x="206845" y="66138"/>
                  </a:cubicBezTo>
                  <a:lnTo>
                    <a:pt x="203098" y="66138"/>
                  </a:lnTo>
                  <a:cubicBezTo>
                    <a:pt x="202777" y="66138"/>
                    <a:pt x="202509" y="65871"/>
                    <a:pt x="202509" y="65549"/>
                  </a:cubicBezTo>
                  <a:lnTo>
                    <a:pt x="202509" y="60758"/>
                  </a:lnTo>
                  <a:cubicBezTo>
                    <a:pt x="202509" y="60437"/>
                    <a:pt x="202777" y="60169"/>
                    <a:pt x="203098" y="60169"/>
                  </a:cubicBezTo>
                  <a:close/>
                  <a:moveTo>
                    <a:pt x="215838" y="60169"/>
                  </a:moveTo>
                  <a:cubicBezTo>
                    <a:pt x="216159" y="60169"/>
                    <a:pt x="216427" y="60437"/>
                    <a:pt x="216427" y="60758"/>
                  </a:cubicBezTo>
                  <a:lnTo>
                    <a:pt x="216427" y="65549"/>
                  </a:lnTo>
                  <a:cubicBezTo>
                    <a:pt x="216427" y="65871"/>
                    <a:pt x="216159" y="66138"/>
                    <a:pt x="215838" y="66138"/>
                  </a:cubicBezTo>
                  <a:lnTo>
                    <a:pt x="212091" y="66138"/>
                  </a:lnTo>
                  <a:cubicBezTo>
                    <a:pt x="211770" y="66138"/>
                    <a:pt x="211502" y="65871"/>
                    <a:pt x="211502" y="65549"/>
                  </a:cubicBezTo>
                  <a:lnTo>
                    <a:pt x="211502" y="60758"/>
                  </a:lnTo>
                  <a:cubicBezTo>
                    <a:pt x="211502" y="60437"/>
                    <a:pt x="211770" y="60169"/>
                    <a:pt x="212091" y="60169"/>
                  </a:cubicBezTo>
                  <a:close/>
                  <a:moveTo>
                    <a:pt x="224831" y="60169"/>
                  </a:moveTo>
                  <a:cubicBezTo>
                    <a:pt x="225153" y="60169"/>
                    <a:pt x="225420" y="60437"/>
                    <a:pt x="225420" y="60758"/>
                  </a:cubicBezTo>
                  <a:lnTo>
                    <a:pt x="225420" y="65549"/>
                  </a:lnTo>
                  <a:cubicBezTo>
                    <a:pt x="225420" y="65871"/>
                    <a:pt x="225153" y="66138"/>
                    <a:pt x="224831" y="66138"/>
                  </a:cubicBezTo>
                  <a:lnTo>
                    <a:pt x="221084" y="66138"/>
                  </a:lnTo>
                  <a:cubicBezTo>
                    <a:pt x="220763" y="66138"/>
                    <a:pt x="220495" y="65871"/>
                    <a:pt x="220495" y="65549"/>
                  </a:cubicBezTo>
                  <a:lnTo>
                    <a:pt x="220495" y="60758"/>
                  </a:lnTo>
                  <a:cubicBezTo>
                    <a:pt x="220495" y="60437"/>
                    <a:pt x="220763" y="60169"/>
                    <a:pt x="221084" y="60169"/>
                  </a:cubicBezTo>
                  <a:close/>
                  <a:moveTo>
                    <a:pt x="233825" y="60169"/>
                  </a:moveTo>
                  <a:cubicBezTo>
                    <a:pt x="234146" y="60169"/>
                    <a:pt x="234414" y="60437"/>
                    <a:pt x="234414" y="60758"/>
                  </a:cubicBezTo>
                  <a:lnTo>
                    <a:pt x="234414" y="65549"/>
                  </a:lnTo>
                  <a:cubicBezTo>
                    <a:pt x="234414" y="65871"/>
                    <a:pt x="234146" y="66138"/>
                    <a:pt x="233825" y="66138"/>
                  </a:cubicBezTo>
                  <a:lnTo>
                    <a:pt x="230077" y="66138"/>
                  </a:lnTo>
                  <a:cubicBezTo>
                    <a:pt x="229756" y="66138"/>
                    <a:pt x="229489" y="65871"/>
                    <a:pt x="229489" y="65549"/>
                  </a:cubicBezTo>
                  <a:lnTo>
                    <a:pt x="229489" y="60758"/>
                  </a:lnTo>
                  <a:cubicBezTo>
                    <a:pt x="229489" y="60437"/>
                    <a:pt x="229756" y="60169"/>
                    <a:pt x="230077" y="60169"/>
                  </a:cubicBezTo>
                  <a:close/>
                  <a:moveTo>
                    <a:pt x="242818" y="60169"/>
                  </a:moveTo>
                  <a:cubicBezTo>
                    <a:pt x="243166" y="60169"/>
                    <a:pt x="243407" y="60437"/>
                    <a:pt x="243434" y="60758"/>
                  </a:cubicBezTo>
                  <a:lnTo>
                    <a:pt x="243434" y="65549"/>
                  </a:lnTo>
                  <a:cubicBezTo>
                    <a:pt x="243407" y="65871"/>
                    <a:pt x="243166" y="66138"/>
                    <a:pt x="242818" y="66138"/>
                  </a:cubicBezTo>
                  <a:lnTo>
                    <a:pt x="239071" y="66138"/>
                  </a:lnTo>
                  <a:cubicBezTo>
                    <a:pt x="238750" y="66138"/>
                    <a:pt x="238482" y="65871"/>
                    <a:pt x="238482" y="65549"/>
                  </a:cubicBezTo>
                  <a:lnTo>
                    <a:pt x="238482" y="60758"/>
                  </a:lnTo>
                  <a:cubicBezTo>
                    <a:pt x="238482" y="60437"/>
                    <a:pt x="238750" y="60169"/>
                    <a:pt x="239071" y="60169"/>
                  </a:cubicBezTo>
                  <a:close/>
                  <a:moveTo>
                    <a:pt x="251811" y="60169"/>
                  </a:moveTo>
                  <a:cubicBezTo>
                    <a:pt x="252159" y="60169"/>
                    <a:pt x="252427" y="60437"/>
                    <a:pt x="252427" y="60758"/>
                  </a:cubicBezTo>
                  <a:lnTo>
                    <a:pt x="252427" y="65549"/>
                  </a:lnTo>
                  <a:cubicBezTo>
                    <a:pt x="252427" y="65871"/>
                    <a:pt x="252159" y="66138"/>
                    <a:pt x="251811" y="66138"/>
                  </a:cubicBezTo>
                  <a:lnTo>
                    <a:pt x="248091" y="66138"/>
                  </a:lnTo>
                  <a:cubicBezTo>
                    <a:pt x="247743" y="66138"/>
                    <a:pt x="247475" y="65871"/>
                    <a:pt x="247475" y="65549"/>
                  </a:cubicBezTo>
                  <a:lnTo>
                    <a:pt x="247475" y="60758"/>
                  </a:lnTo>
                  <a:cubicBezTo>
                    <a:pt x="247475" y="60437"/>
                    <a:pt x="247743" y="60169"/>
                    <a:pt x="248091" y="60169"/>
                  </a:cubicBezTo>
                  <a:close/>
                  <a:moveTo>
                    <a:pt x="260804" y="60169"/>
                  </a:moveTo>
                  <a:cubicBezTo>
                    <a:pt x="261152" y="60169"/>
                    <a:pt x="261420" y="60437"/>
                    <a:pt x="261420" y="60758"/>
                  </a:cubicBezTo>
                  <a:lnTo>
                    <a:pt x="261420" y="65549"/>
                  </a:lnTo>
                  <a:cubicBezTo>
                    <a:pt x="261420" y="65871"/>
                    <a:pt x="261152" y="66138"/>
                    <a:pt x="260804" y="66138"/>
                  </a:cubicBezTo>
                  <a:lnTo>
                    <a:pt x="257084" y="66138"/>
                  </a:lnTo>
                  <a:cubicBezTo>
                    <a:pt x="256736" y="66138"/>
                    <a:pt x="256468" y="65871"/>
                    <a:pt x="256468" y="65549"/>
                  </a:cubicBezTo>
                  <a:lnTo>
                    <a:pt x="256468" y="60758"/>
                  </a:lnTo>
                  <a:cubicBezTo>
                    <a:pt x="256468" y="60437"/>
                    <a:pt x="256736" y="60169"/>
                    <a:pt x="257084" y="60169"/>
                  </a:cubicBezTo>
                  <a:close/>
                  <a:moveTo>
                    <a:pt x="0" y="0"/>
                  </a:moveTo>
                  <a:lnTo>
                    <a:pt x="0" y="70769"/>
                  </a:lnTo>
                  <a:lnTo>
                    <a:pt x="267790" y="70769"/>
                  </a:lnTo>
                  <a:lnTo>
                    <a:pt x="267790" y="55057"/>
                  </a:lnTo>
                  <a:lnTo>
                    <a:pt x="221031" y="55057"/>
                  </a:lnTo>
                  <a:cubicBezTo>
                    <a:pt x="220656" y="55057"/>
                    <a:pt x="220362" y="54763"/>
                    <a:pt x="220362" y="54388"/>
                  </a:cubicBezTo>
                  <a:lnTo>
                    <a:pt x="220362" y="13570"/>
                  </a:lnTo>
                  <a:cubicBezTo>
                    <a:pt x="220362" y="13196"/>
                    <a:pt x="220656" y="12901"/>
                    <a:pt x="221031" y="12901"/>
                  </a:cubicBezTo>
                  <a:lnTo>
                    <a:pt x="267790" y="12901"/>
                  </a:lnTo>
                  <a:lnTo>
                    <a:pt x="267790" y="0"/>
                  </a:ln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2918"/>
                </a:solidFill>
              </a:endParaRPr>
            </a:p>
          </p:txBody>
        </p:sp>
        <p:sp>
          <p:nvSpPr>
            <p:cNvPr id="1373" name="Google Shape;1373;p36"/>
            <p:cNvSpPr/>
            <p:nvPr/>
          </p:nvSpPr>
          <p:spPr>
            <a:xfrm>
              <a:off x="4238597" y="3033765"/>
              <a:ext cx="99431" cy="121044"/>
            </a:xfrm>
            <a:custGeom>
              <a:avLst/>
              <a:gdLst/>
              <a:ahLst/>
              <a:cxnLst/>
              <a:rect l="l" t="t" r="r" b="b"/>
              <a:pathLst>
                <a:path w="4926" h="5996" extrusionOk="0">
                  <a:moveTo>
                    <a:pt x="589" y="0"/>
                  </a:moveTo>
                  <a:cubicBezTo>
                    <a:pt x="268" y="0"/>
                    <a:pt x="0" y="268"/>
                    <a:pt x="0" y="589"/>
                  </a:cubicBezTo>
                  <a:lnTo>
                    <a:pt x="0" y="5380"/>
                  </a:lnTo>
                  <a:cubicBezTo>
                    <a:pt x="0" y="5702"/>
                    <a:pt x="268" y="5969"/>
                    <a:pt x="589" y="5996"/>
                  </a:cubicBezTo>
                  <a:lnTo>
                    <a:pt x="4336" y="5996"/>
                  </a:lnTo>
                  <a:cubicBezTo>
                    <a:pt x="4657" y="5969"/>
                    <a:pt x="4925" y="5702"/>
                    <a:pt x="4925" y="5380"/>
                  </a:cubicBezTo>
                  <a:lnTo>
                    <a:pt x="4925" y="589"/>
                  </a:lnTo>
                  <a:cubicBezTo>
                    <a:pt x="4925" y="268"/>
                    <a:pt x="4657"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6"/>
            <p:cNvSpPr/>
            <p:nvPr/>
          </p:nvSpPr>
          <p:spPr>
            <a:xfrm>
              <a:off x="4420127" y="3033765"/>
              <a:ext cx="99431" cy="121044"/>
            </a:xfrm>
            <a:custGeom>
              <a:avLst/>
              <a:gdLst/>
              <a:ahLst/>
              <a:cxnLst/>
              <a:rect l="l" t="t" r="r" b="b"/>
              <a:pathLst>
                <a:path w="4926" h="5996" extrusionOk="0">
                  <a:moveTo>
                    <a:pt x="589" y="0"/>
                  </a:moveTo>
                  <a:cubicBezTo>
                    <a:pt x="268" y="0"/>
                    <a:pt x="0" y="268"/>
                    <a:pt x="0" y="589"/>
                  </a:cubicBezTo>
                  <a:lnTo>
                    <a:pt x="0" y="5380"/>
                  </a:lnTo>
                  <a:cubicBezTo>
                    <a:pt x="0" y="5702"/>
                    <a:pt x="268" y="5969"/>
                    <a:pt x="589" y="5996"/>
                  </a:cubicBezTo>
                  <a:lnTo>
                    <a:pt x="4336" y="5996"/>
                  </a:lnTo>
                  <a:cubicBezTo>
                    <a:pt x="4658" y="5969"/>
                    <a:pt x="4925" y="5702"/>
                    <a:pt x="4925" y="5380"/>
                  </a:cubicBezTo>
                  <a:lnTo>
                    <a:pt x="4925" y="589"/>
                  </a:lnTo>
                  <a:cubicBezTo>
                    <a:pt x="4925" y="268"/>
                    <a:pt x="4658"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6"/>
            <p:cNvSpPr/>
            <p:nvPr/>
          </p:nvSpPr>
          <p:spPr>
            <a:xfrm>
              <a:off x="4601658" y="3033765"/>
              <a:ext cx="99431" cy="121044"/>
            </a:xfrm>
            <a:custGeom>
              <a:avLst/>
              <a:gdLst/>
              <a:ahLst/>
              <a:cxnLst/>
              <a:rect l="l" t="t" r="r" b="b"/>
              <a:pathLst>
                <a:path w="4926" h="5996" extrusionOk="0">
                  <a:moveTo>
                    <a:pt x="590" y="0"/>
                  </a:moveTo>
                  <a:cubicBezTo>
                    <a:pt x="268" y="0"/>
                    <a:pt x="1" y="268"/>
                    <a:pt x="1" y="589"/>
                  </a:cubicBezTo>
                  <a:lnTo>
                    <a:pt x="1" y="5380"/>
                  </a:lnTo>
                  <a:cubicBezTo>
                    <a:pt x="1" y="5702"/>
                    <a:pt x="268" y="5969"/>
                    <a:pt x="590" y="5996"/>
                  </a:cubicBezTo>
                  <a:lnTo>
                    <a:pt x="4337" y="5996"/>
                  </a:lnTo>
                  <a:cubicBezTo>
                    <a:pt x="4658" y="5969"/>
                    <a:pt x="4926" y="5702"/>
                    <a:pt x="4926" y="5380"/>
                  </a:cubicBezTo>
                  <a:lnTo>
                    <a:pt x="4926" y="589"/>
                  </a:lnTo>
                  <a:cubicBezTo>
                    <a:pt x="4926"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6"/>
            <p:cNvSpPr/>
            <p:nvPr/>
          </p:nvSpPr>
          <p:spPr>
            <a:xfrm>
              <a:off x="4783189" y="3033765"/>
              <a:ext cx="99976" cy="121044"/>
            </a:xfrm>
            <a:custGeom>
              <a:avLst/>
              <a:gdLst/>
              <a:ahLst/>
              <a:cxnLst/>
              <a:rect l="l" t="t" r="r" b="b"/>
              <a:pathLst>
                <a:path w="4953" h="5996" extrusionOk="0">
                  <a:moveTo>
                    <a:pt x="590" y="0"/>
                  </a:moveTo>
                  <a:cubicBezTo>
                    <a:pt x="269" y="0"/>
                    <a:pt x="1" y="268"/>
                    <a:pt x="1" y="589"/>
                  </a:cubicBezTo>
                  <a:lnTo>
                    <a:pt x="1" y="5380"/>
                  </a:lnTo>
                  <a:cubicBezTo>
                    <a:pt x="1" y="5702"/>
                    <a:pt x="269" y="5969"/>
                    <a:pt x="590" y="5996"/>
                  </a:cubicBezTo>
                  <a:lnTo>
                    <a:pt x="4337" y="5996"/>
                  </a:lnTo>
                  <a:cubicBezTo>
                    <a:pt x="4658" y="5969"/>
                    <a:pt x="4926" y="5702"/>
                    <a:pt x="4953" y="5380"/>
                  </a:cubicBezTo>
                  <a:lnTo>
                    <a:pt x="4953" y="589"/>
                  </a:lnTo>
                  <a:cubicBezTo>
                    <a:pt x="4926"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6"/>
            <p:cNvSpPr/>
            <p:nvPr/>
          </p:nvSpPr>
          <p:spPr>
            <a:xfrm>
              <a:off x="4964740" y="3033765"/>
              <a:ext cx="99956" cy="121044"/>
            </a:xfrm>
            <a:custGeom>
              <a:avLst/>
              <a:gdLst/>
              <a:ahLst/>
              <a:cxnLst/>
              <a:rect l="l" t="t" r="r" b="b"/>
              <a:pathLst>
                <a:path w="4952" h="5996" extrusionOk="0">
                  <a:moveTo>
                    <a:pt x="616" y="0"/>
                  </a:moveTo>
                  <a:cubicBezTo>
                    <a:pt x="268" y="0"/>
                    <a:pt x="0" y="268"/>
                    <a:pt x="0" y="589"/>
                  </a:cubicBezTo>
                  <a:lnTo>
                    <a:pt x="0" y="5380"/>
                  </a:lnTo>
                  <a:cubicBezTo>
                    <a:pt x="0" y="5702"/>
                    <a:pt x="268" y="5969"/>
                    <a:pt x="616" y="5996"/>
                  </a:cubicBezTo>
                  <a:lnTo>
                    <a:pt x="4336" y="5996"/>
                  </a:lnTo>
                  <a:cubicBezTo>
                    <a:pt x="4684" y="5969"/>
                    <a:pt x="4952" y="5702"/>
                    <a:pt x="4952" y="5380"/>
                  </a:cubicBezTo>
                  <a:lnTo>
                    <a:pt x="4952" y="589"/>
                  </a:lnTo>
                  <a:cubicBezTo>
                    <a:pt x="4952" y="268"/>
                    <a:pt x="4684"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6"/>
            <p:cNvSpPr/>
            <p:nvPr/>
          </p:nvSpPr>
          <p:spPr>
            <a:xfrm>
              <a:off x="5146270" y="3033765"/>
              <a:ext cx="99976" cy="121044"/>
            </a:xfrm>
            <a:custGeom>
              <a:avLst/>
              <a:gdLst/>
              <a:ahLst/>
              <a:cxnLst/>
              <a:rect l="l" t="t" r="r" b="b"/>
              <a:pathLst>
                <a:path w="4953" h="5996" extrusionOk="0">
                  <a:moveTo>
                    <a:pt x="616" y="0"/>
                  </a:moveTo>
                  <a:cubicBezTo>
                    <a:pt x="268" y="0"/>
                    <a:pt x="0" y="268"/>
                    <a:pt x="0" y="589"/>
                  </a:cubicBezTo>
                  <a:lnTo>
                    <a:pt x="0" y="5380"/>
                  </a:lnTo>
                  <a:cubicBezTo>
                    <a:pt x="0" y="5702"/>
                    <a:pt x="268" y="5969"/>
                    <a:pt x="616" y="5996"/>
                  </a:cubicBezTo>
                  <a:lnTo>
                    <a:pt x="4337" y="5996"/>
                  </a:lnTo>
                  <a:cubicBezTo>
                    <a:pt x="4684" y="5969"/>
                    <a:pt x="4952" y="5702"/>
                    <a:pt x="4952" y="5380"/>
                  </a:cubicBezTo>
                  <a:lnTo>
                    <a:pt x="4952" y="589"/>
                  </a:lnTo>
                  <a:cubicBezTo>
                    <a:pt x="4952" y="268"/>
                    <a:pt x="4684"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6"/>
            <p:cNvSpPr/>
            <p:nvPr/>
          </p:nvSpPr>
          <p:spPr>
            <a:xfrm>
              <a:off x="5327801" y="3033765"/>
              <a:ext cx="99976" cy="121044"/>
            </a:xfrm>
            <a:custGeom>
              <a:avLst/>
              <a:gdLst/>
              <a:ahLst/>
              <a:cxnLst/>
              <a:rect l="l" t="t" r="r" b="b"/>
              <a:pathLst>
                <a:path w="4953" h="5996" extrusionOk="0">
                  <a:moveTo>
                    <a:pt x="616" y="0"/>
                  </a:moveTo>
                  <a:cubicBezTo>
                    <a:pt x="268" y="0"/>
                    <a:pt x="1" y="268"/>
                    <a:pt x="1" y="589"/>
                  </a:cubicBezTo>
                  <a:lnTo>
                    <a:pt x="1" y="5380"/>
                  </a:lnTo>
                  <a:cubicBezTo>
                    <a:pt x="1" y="5702"/>
                    <a:pt x="268" y="5969"/>
                    <a:pt x="616" y="5996"/>
                  </a:cubicBezTo>
                  <a:lnTo>
                    <a:pt x="4364" y="5996"/>
                  </a:lnTo>
                  <a:cubicBezTo>
                    <a:pt x="4685" y="5969"/>
                    <a:pt x="4952" y="5702"/>
                    <a:pt x="4952" y="5380"/>
                  </a:cubicBezTo>
                  <a:lnTo>
                    <a:pt x="4952" y="589"/>
                  </a:lnTo>
                  <a:cubicBezTo>
                    <a:pt x="4952" y="268"/>
                    <a:pt x="4685" y="0"/>
                    <a:pt x="4364"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6"/>
            <p:cNvSpPr/>
            <p:nvPr/>
          </p:nvSpPr>
          <p:spPr>
            <a:xfrm>
              <a:off x="5509332" y="3033765"/>
              <a:ext cx="99976" cy="121044"/>
            </a:xfrm>
            <a:custGeom>
              <a:avLst/>
              <a:gdLst/>
              <a:ahLst/>
              <a:cxnLst/>
              <a:rect l="l" t="t" r="r" b="b"/>
              <a:pathLst>
                <a:path w="4953" h="5996" extrusionOk="0">
                  <a:moveTo>
                    <a:pt x="617" y="0"/>
                  </a:moveTo>
                  <a:cubicBezTo>
                    <a:pt x="269" y="0"/>
                    <a:pt x="1" y="268"/>
                    <a:pt x="1" y="589"/>
                  </a:cubicBezTo>
                  <a:lnTo>
                    <a:pt x="1" y="5380"/>
                  </a:lnTo>
                  <a:cubicBezTo>
                    <a:pt x="1" y="5702"/>
                    <a:pt x="269" y="5969"/>
                    <a:pt x="617" y="5996"/>
                  </a:cubicBezTo>
                  <a:lnTo>
                    <a:pt x="4337" y="5996"/>
                  </a:lnTo>
                  <a:cubicBezTo>
                    <a:pt x="4685" y="5969"/>
                    <a:pt x="4953" y="5702"/>
                    <a:pt x="4953" y="5380"/>
                  </a:cubicBezTo>
                  <a:lnTo>
                    <a:pt x="4953" y="589"/>
                  </a:lnTo>
                  <a:cubicBezTo>
                    <a:pt x="4953" y="268"/>
                    <a:pt x="4685"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6"/>
            <p:cNvSpPr/>
            <p:nvPr/>
          </p:nvSpPr>
          <p:spPr>
            <a:xfrm>
              <a:off x="5691428" y="3033765"/>
              <a:ext cx="99411" cy="121044"/>
            </a:xfrm>
            <a:custGeom>
              <a:avLst/>
              <a:gdLst/>
              <a:ahLst/>
              <a:cxnLst/>
              <a:rect l="l" t="t" r="r" b="b"/>
              <a:pathLst>
                <a:path w="4925" h="5996" extrusionOk="0">
                  <a:moveTo>
                    <a:pt x="589" y="0"/>
                  </a:moveTo>
                  <a:cubicBezTo>
                    <a:pt x="268" y="0"/>
                    <a:pt x="0" y="268"/>
                    <a:pt x="0" y="589"/>
                  </a:cubicBezTo>
                  <a:lnTo>
                    <a:pt x="0" y="5380"/>
                  </a:lnTo>
                  <a:cubicBezTo>
                    <a:pt x="0" y="5702"/>
                    <a:pt x="268" y="5969"/>
                    <a:pt x="589" y="5996"/>
                  </a:cubicBezTo>
                  <a:lnTo>
                    <a:pt x="4336" y="5996"/>
                  </a:lnTo>
                  <a:cubicBezTo>
                    <a:pt x="4657" y="5969"/>
                    <a:pt x="4925" y="5702"/>
                    <a:pt x="4925" y="5380"/>
                  </a:cubicBezTo>
                  <a:lnTo>
                    <a:pt x="4925" y="589"/>
                  </a:lnTo>
                  <a:cubicBezTo>
                    <a:pt x="4925" y="268"/>
                    <a:pt x="4657"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6"/>
            <p:cNvSpPr/>
            <p:nvPr/>
          </p:nvSpPr>
          <p:spPr>
            <a:xfrm>
              <a:off x="5872958" y="3033765"/>
              <a:ext cx="99431" cy="121044"/>
            </a:xfrm>
            <a:custGeom>
              <a:avLst/>
              <a:gdLst/>
              <a:ahLst/>
              <a:cxnLst/>
              <a:rect l="l" t="t" r="r" b="b"/>
              <a:pathLst>
                <a:path w="4926" h="5996" extrusionOk="0">
                  <a:moveTo>
                    <a:pt x="589" y="0"/>
                  </a:moveTo>
                  <a:cubicBezTo>
                    <a:pt x="268" y="0"/>
                    <a:pt x="0" y="268"/>
                    <a:pt x="0" y="589"/>
                  </a:cubicBezTo>
                  <a:lnTo>
                    <a:pt x="0" y="5380"/>
                  </a:lnTo>
                  <a:cubicBezTo>
                    <a:pt x="0" y="5702"/>
                    <a:pt x="268" y="5969"/>
                    <a:pt x="589" y="5996"/>
                  </a:cubicBezTo>
                  <a:lnTo>
                    <a:pt x="4336" y="5996"/>
                  </a:lnTo>
                  <a:cubicBezTo>
                    <a:pt x="4657" y="5969"/>
                    <a:pt x="4925" y="5702"/>
                    <a:pt x="4925" y="5380"/>
                  </a:cubicBezTo>
                  <a:lnTo>
                    <a:pt x="4925" y="589"/>
                  </a:lnTo>
                  <a:cubicBezTo>
                    <a:pt x="4925" y="268"/>
                    <a:pt x="4657"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6"/>
            <p:cNvSpPr/>
            <p:nvPr/>
          </p:nvSpPr>
          <p:spPr>
            <a:xfrm>
              <a:off x="6054489" y="3033765"/>
              <a:ext cx="99431" cy="121044"/>
            </a:xfrm>
            <a:custGeom>
              <a:avLst/>
              <a:gdLst/>
              <a:ahLst/>
              <a:cxnLst/>
              <a:rect l="l" t="t" r="r" b="b"/>
              <a:pathLst>
                <a:path w="4926" h="5996" extrusionOk="0">
                  <a:moveTo>
                    <a:pt x="589" y="0"/>
                  </a:moveTo>
                  <a:cubicBezTo>
                    <a:pt x="268" y="0"/>
                    <a:pt x="1" y="268"/>
                    <a:pt x="1" y="589"/>
                  </a:cubicBezTo>
                  <a:lnTo>
                    <a:pt x="1" y="5380"/>
                  </a:lnTo>
                  <a:cubicBezTo>
                    <a:pt x="1" y="5702"/>
                    <a:pt x="268" y="5969"/>
                    <a:pt x="589" y="5996"/>
                  </a:cubicBezTo>
                  <a:lnTo>
                    <a:pt x="4337" y="5996"/>
                  </a:lnTo>
                  <a:cubicBezTo>
                    <a:pt x="4658" y="5969"/>
                    <a:pt x="4925" y="5702"/>
                    <a:pt x="4925" y="5380"/>
                  </a:cubicBezTo>
                  <a:lnTo>
                    <a:pt x="4925" y="589"/>
                  </a:lnTo>
                  <a:cubicBezTo>
                    <a:pt x="4925"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6"/>
            <p:cNvSpPr/>
            <p:nvPr/>
          </p:nvSpPr>
          <p:spPr>
            <a:xfrm>
              <a:off x="6236020" y="3033765"/>
              <a:ext cx="99431" cy="121044"/>
            </a:xfrm>
            <a:custGeom>
              <a:avLst/>
              <a:gdLst/>
              <a:ahLst/>
              <a:cxnLst/>
              <a:rect l="l" t="t" r="r" b="b"/>
              <a:pathLst>
                <a:path w="4926" h="5996" extrusionOk="0">
                  <a:moveTo>
                    <a:pt x="590" y="0"/>
                  </a:moveTo>
                  <a:cubicBezTo>
                    <a:pt x="268" y="0"/>
                    <a:pt x="1" y="268"/>
                    <a:pt x="1" y="589"/>
                  </a:cubicBezTo>
                  <a:lnTo>
                    <a:pt x="1" y="5380"/>
                  </a:lnTo>
                  <a:cubicBezTo>
                    <a:pt x="1" y="5702"/>
                    <a:pt x="268" y="5969"/>
                    <a:pt x="590" y="5996"/>
                  </a:cubicBezTo>
                  <a:lnTo>
                    <a:pt x="4337" y="5996"/>
                  </a:lnTo>
                  <a:cubicBezTo>
                    <a:pt x="4658" y="5969"/>
                    <a:pt x="4926" y="5702"/>
                    <a:pt x="4926" y="5380"/>
                  </a:cubicBezTo>
                  <a:lnTo>
                    <a:pt x="4926" y="589"/>
                  </a:lnTo>
                  <a:cubicBezTo>
                    <a:pt x="4926"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6"/>
            <p:cNvSpPr/>
            <p:nvPr/>
          </p:nvSpPr>
          <p:spPr>
            <a:xfrm>
              <a:off x="6417571" y="3033765"/>
              <a:ext cx="99411" cy="121044"/>
            </a:xfrm>
            <a:custGeom>
              <a:avLst/>
              <a:gdLst/>
              <a:ahLst/>
              <a:cxnLst/>
              <a:rect l="l" t="t" r="r" b="b"/>
              <a:pathLst>
                <a:path w="4925" h="5996" extrusionOk="0">
                  <a:moveTo>
                    <a:pt x="589" y="0"/>
                  </a:moveTo>
                  <a:cubicBezTo>
                    <a:pt x="268" y="0"/>
                    <a:pt x="0" y="268"/>
                    <a:pt x="0" y="589"/>
                  </a:cubicBezTo>
                  <a:lnTo>
                    <a:pt x="0" y="5380"/>
                  </a:lnTo>
                  <a:cubicBezTo>
                    <a:pt x="0" y="5702"/>
                    <a:pt x="268" y="5969"/>
                    <a:pt x="589" y="5996"/>
                  </a:cubicBezTo>
                  <a:lnTo>
                    <a:pt x="4336" y="5996"/>
                  </a:lnTo>
                  <a:cubicBezTo>
                    <a:pt x="4657" y="5969"/>
                    <a:pt x="4925" y="5702"/>
                    <a:pt x="4925" y="5380"/>
                  </a:cubicBezTo>
                  <a:lnTo>
                    <a:pt x="4925" y="589"/>
                  </a:lnTo>
                  <a:cubicBezTo>
                    <a:pt x="4925" y="268"/>
                    <a:pt x="4657"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6"/>
            <p:cNvSpPr/>
            <p:nvPr/>
          </p:nvSpPr>
          <p:spPr>
            <a:xfrm>
              <a:off x="6599101" y="3033765"/>
              <a:ext cx="99431" cy="121044"/>
            </a:xfrm>
            <a:custGeom>
              <a:avLst/>
              <a:gdLst/>
              <a:ahLst/>
              <a:cxnLst/>
              <a:rect l="l" t="t" r="r" b="b"/>
              <a:pathLst>
                <a:path w="4926" h="5996" extrusionOk="0">
                  <a:moveTo>
                    <a:pt x="589" y="0"/>
                  </a:moveTo>
                  <a:cubicBezTo>
                    <a:pt x="268" y="0"/>
                    <a:pt x="0" y="268"/>
                    <a:pt x="0" y="589"/>
                  </a:cubicBezTo>
                  <a:lnTo>
                    <a:pt x="0" y="5380"/>
                  </a:lnTo>
                  <a:cubicBezTo>
                    <a:pt x="0" y="5702"/>
                    <a:pt x="268" y="5969"/>
                    <a:pt x="589" y="5996"/>
                  </a:cubicBezTo>
                  <a:lnTo>
                    <a:pt x="4336" y="5996"/>
                  </a:lnTo>
                  <a:cubicBezTo>
                    <a:pt x="4658" y="5969"/>
                    <a:pt x="4925" y="5702"/>
                    <a:pt x="4925" y="5380"/>
                  </a:cubicBezTo>
                  <a:lnTo>
                    <a:pt x="4925" y="589"/>
                  </a:lnTo>
                  <a:cubicBezTo>
                    <a:pt x="4925" y="268"/>
                    <a:pt x="4658"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6"/>
            <p:cNvSpPr/>
            <p:nvPr/>
          </p:nvSpPr>
          <p:spPr>
            <a:xfrm>
              <a:off x="6780632" y="3033765"/>
              <a:ext cx="99976" cy="121044"/>
            </a:xfrm>
            <a:custGeom>
              <a:avLst/>
              <a:gdLst/>
              <a:ahLst/>
              <a:cxnLst/>
              <a:rect l="l" t="t" r="r" b="b"/>
              <a:pathLst>
                <a:path w="4953" h="5996" extrusionOk="0">
                  <a:moveTo>
                    <a:pt x="616" y="0"/>
                  </a:moveTo>
                  <a:cubicBezTo>
                    <a:pt x="268" y="0"/>
                    <a:pt x="1" y="268"/>
                    <a:pt x="1" y="589"/>
                  </a:cubicBezTo>
                  <a:lnTo>
                    <a:pt x="1" y="5380"/>
                  </a:lnTo>
                  <a:cubicBezTo>
                    <a:pt x="1" y="5702"/>
                    <a:pt x="268" y="5969"/>
                    <a:pt x="589" y="5996"/>
                  </a:cubicBezTo>
                  <a:lnTo>
                    <a:pt x="4337" y="5996"/>
                  </a:lnTo>
                  <a:cubicBezTo>
                    <a:pt x="4685" y="5969"/>
                    <a:pt x="4952" y="5702"/>
                    <a:pt x="4952" y="5380"/>
                  </a:cubicBezTo>
                  <a:lnTo>
                    <a:pt x="4952" y="589"/>
                  </a:lnTo>
                  <a:cubicBezTo>
                    <a:pt x="4952" y="268"/>
                    <a:pt x="4685"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6"/>
            <p:cNvSpPr/>
            <p:nvPr/>
          </p:nvSpPr>
          <p:spPr>
            <a:xfrm>
              <a:off x="6962163" y="3033765"/>
              <a:ext cx="99976" cy="121044"/>
            </a:xfrm>
            <a:custGeom>
              <a:avLst/>
              <a:gdLst/>
              <a:ahLst/>
              <a:cxnLst/>
              <a:rect l="l" t="t" r="r" b="b"/>
              <a:pathLst>
                <a:path w="4953" h="5996" extrusionOk="0">
                  <a:moveTo>
                    <a:pt x="616" y="0"/>
                  </a:moveTo>
                  <a:cubicBezTo>
                    <a:pt x="268" y="0"/>
                    <a:pt x="1" y="268"/>
                    <a:pt x="1" y="589"/>
                  </a:cubicBezTo>
                  <a:lnTo>
                    <a:pt x="1" y="5380"/>
                  </a:lnTo>
                  <a:cubicBezTo>
                    <a:pt x="1" y="5702"/>
                    <a:pt x="268" y="5969"/>
                    <a:pt x="616" y="5996"/>
                  </a:cubicBezTo>
                  <a:lnTo>
                    <a:pt x="4337" y="5996"/>
                  </a:lnTo>
                  <a:cubicBezTo>
                    <a:pt x="4685" y="5969"/>
                    <a:pt x="4952" y="5702"/>
                    <a:pt x="4952" y="5380"/>
                  </a:cubicBezTo>
                  <a:lnTo>
                    <a:pt x="4952" y="589"/>
                  </a:lnTo>
                  <a:cubicBezTo>
                    <a:pt x="4952" y="268"/>
                    <a:pt x="4685"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6"/>
            <p:cNvSpPr/>
            <p:nvPr/>
          </p:nvSpPr>
          <p:spPr>
            <a:xfrm>
              <a:off x="7143714" y="3033765"/>
              <a:ext cx="99956" cy="121044"/>
            </a:xfrm>
            <a:custGeom>
              <a:avLst/>
              <a:gdLst/>
              <a:ahLst/>
              <a:cxnLst/>
              <a:rect l="l" t="t" r="r" b="b"/>
              <a:pathLst>
                <a:path w="4952" h="5996" extrusionOk="0">
                  <a:moveTo>
                    <a:pt x="616" y="0"/>
                  </a:moveTo>
                  <a:cubicBezTo>
                    <a:pt x="268" y="0"/>
                    <a:pt x="0" y="268"/>
                    <a:pt x="0" y="589"/>
                  </a:cubicBezTo>
                  <a:lnTo>
                    <a:pt x="0" y="5380"/>
                  </a:lnTo>
                  <a:cubicBezTo>
                    <a:pt x="0" y="5702"/>
                    <a:pt x="268" y="5969"/>
                    <a:pt x="616" y="5996"/>
                  </a:cubicBezTo>
                  <a:lnTo>
                    <a:pt x="4336" y="5996"/>
                  </a:lnTo>
                  <a:cubicBezTo>
                    <a:pt x="4684" y="5969"/>
                    <a:pt x="4952" y="5702"/>
                    <a:pt x="4952" y="5380"/>
                  </a:cubicBezTo>
                  <a:lnTo>
                    <a:pt x="4952" y="589"/>
                  </a:lnTo>
                  <a:cubicBezTo>
                    <a:pt x="4952" y="268"/>
                    <a:pt x="4684"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6"/>
            <p:cNvSpPr/>
            <p:nvPr/>
          </p:nvSpPr>
          <p:spPr>
            <a:xfrm>
              <a:off x="7325244" y="3033765"/>
              <a:ext cx="99956" cy="121044"/>
            </a:xfrm>
            <a:custGeom>
              <a:avLst/>
              <a:gdLst/>
              <a:ahLst/>
              <a:cxnLst/>
              <a:rect l="l" t="t" r="r" b="b"/>
              <a:pathLst>
                <a:path w="4952" h="5996" extrusionOk="0">
                  <a:moveTo>
                    <a:pt x="616" y="0"/>
                  </a:moveTo>
                  <a:cubicBezTo>
                    <a:pt x="268" y="0"/>
                    <a:pt x="0" y="268"/>
                    <a:pt x="0" y="589"/>
                  </a:cubicBezTo>
                  <a:lnTo>
                    <a:pt x="0" y="5380"/>
                  </a:lnTo>
                  <a:cubicBezTo>
                    <a:pt x="0" y="5702"/>
                    <a:pt x="268" y="5969"/>
                    <a:pt x="616" y="5996"/>
                  </a:cubicBezTo>
                  <a:lnTo>
                    <a:pt x="4363" y="5996"/>
                  </a:lnTo>
                  <a:cubicBezTo>
                    <a:pt x="4684" y="5969"/>
                    <a:pt x="4952" y="5702"/>
                    <a:pt x="4952" y="5380"/>
                  </a:cubicBezTo>
                  <a:lnTo>
                    <a:pt x="4952" y="589"/>
                  </a:lnTo>
                  <a:cubicBezTo>
                    <a:pt x="4952" y="268"/>
                    <a:pt x="4684" y="0"/>
                    <a:pt x="4363"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6"/>
            <p:cNvSpPr/>
            <p:nvPr/>
          </p:nvSpPr>
          <p:spPr>
            <a:xfrm>
              <a:off x="7507320" y="3033765"/>
              <a:ext cx="99431" cy="121044"/>
            </a:xfrm>
            <a:custGeom>
              <a:avLst/>
              <a:gdLst/>
              <a:ahLst/>
              <a:cxnLst/>
              <a:rect l="l" t="t" r="r" b="b"/>
              <a:pathLst>
                <a:path w="4926" h="5996" extrusionOk="0">
                  <a:moveTo>
                    <a:pt x="589" y="0"/>
                  </a:moveTo>
                  <a:cubicBezTo>
                    <a:pt x="268" y="0"/>
                    <a:pt x="0" y="268"/>
                    <a:pt x="0" y="589"/>
                  </a:cubicBezTo>
                  <a:lnTo>
                    <a:pt x="0" y="5380"/>
                  </a:lnTo>
                  <a:cubicBezTo>
                    <a:pt x="0" y="5702"/>
                    <a:pt x="268" y="5969"/>
                    <a:pt x="589" y="5996"/>
                  </a:cubicBezTo>
                  <a:lnTo>
                    <a:pt x="4336" y="5996"/>
                  </a:lnTo>
                  <a:cubicBezTo>
                    <a:pt x="4658" y="5969"/>
                    <a:pt x="4925" y="5702"/>
                    <a:pt x="4925" y="5380"/>
                  </a:cubicBezTo>
                  <a:lnTo>
                    <a:pt x="4925" y="589"/>
                  </a:lnTo>
                  <a:cubicBezTo>
                    <a:pt x="4925" y="268"/>
                    <a:pt x="4658"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6"/>
            <p:cNvSpPr/>
            <p:nvPr/>
          </p:nvSpPr>
          <p:spPr>
            <a:xfrm>
              <a:off x="7688851" y="3033765"/>
              <a:ext cx="99431" cy="121044"/>
            </a:xfrm>
            <a:custGeom>
              <a:avLst/>
              <a:gdLst/>
              <a:ahLst/>
              <a:cxnLst/>
              <a:rect l="l" t="t" r="r" b="b"/>
              <a:pathLst>
                <a:path w="4926" h="5996" extrusionOk="0">
                  <a:moveTo>
                    <a:pt x="589" y="0"/>
                  </a:moveTo>
                  <a:cubicBezTo>
                    <a:pt x="268" y="0"/>
                    <a:pt x="1" y="268"/>
                    <a:pt x="1" y="589"/>
                  </a:cubicBezTo>
                  <a:lnTo>
                    <a:pt x="1" y="5380"/>
                  </a:lnTo>
                  <a:cubicBezTo>
                    <a:pt x="1" y="5702"/>
                    <a:pt x="268" y="5969"/>
                    <a:pt x="589" y="5996"/>
                  </a:cubicBezTo>
                  <a:lnTo>
                    <a:pt x="4337" y="5996"/>
                  </a:lnTo>
                  <a:cubicBezTo>
                    <a:pt x="4658" y="5969"/>
                    <a:pt x="4925" y="5702"/>
                    <a:pt x="4925" y="5380"/>
                  </a:cubicBezTo>
                  <a:lnTo>
                    <a:pt x="4925" y="589"/>
                  </a:lnTo>
                  <a:cubicBezTo>
                    <a:pt x="4925"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6"/>
            <p:cNvSpPr/>
            <p:nvPr/>
          </p:nvSpPr>
          <p:spPr>
            <a:xfrm>
              <a:off x="7870381" y="3033765"/>
              <a:ext cx="99431" cy="121044"/>
            </a:xfrm>
            <a:custGeom>
              <a:avLst/>
              <a:gdLst/>
              <a:ahLst/>
              <a:cxnLst/>
              <a:rect l="l" t="t" r="r" b="b"/>
              <a:pathLst>
                <a:path w="4926" h="5996" extrusionOk="0">
                  <a:moveTo>
                    <a:pt x="590" y="0"/>
                  </a:moveTo>
                  <a:cubicBezTo>
                    <a:pt x="269" y="0"/>
                    <a:pt x="1" y="268"/>
                    <a:pt x="1" y="589"/>
                  </a:cubicBezTo>
                  <a:lnTo>
                    <a:pt x="1" y="5380"/>
                  </a:lnTo>
                  <a:cubicBezTo>
                    <a:pt x="1" y="5702"/>
                    <a:pt x="269" y="5969"/>
                    <a:pt x="590" y="5996"/>
                  </a:cubicBezTo>
                  <a:lnTo>
                    <a:pt x="4337" y="5996"/>
                  </a:lnTo>
                  <a:cubicBezTo>
                    <a:pt x="4658" y="5969"/>
                    <a:pt x="4926" y="5702"/>
                    <a:pt x="4926" y="5380"/>
                  </a:cubicBezTo>
                  <a:lnTo>
                    <a:pt x="4926" y="589"/>
                  </a:lnTo>
                  <a:cubicBezTo>
                    <a:pt x="4926"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6"/>
            <p:cNvSpPr/>
            <p:nvPr/>
          </p:nvSpPr>
          <p:spPr>
            <a:xfrm>
              <a:off x="8051932" y="3033765"/>
              <a:ext cx="99411" cy="121044"/>
            </a:xfrm>
            <a:custGeom>
              <a:avLst/>
              <a:gdLst/>
              <a:ahLst/>
              <a:cxnLst/>
              <a:rect l="l" t="t" r="r" b="b"/>
              <a:pathLst>
                <a:path w="4925" h="5996" extrusionOk="0">
                  <a:moveTo>
                    <a:pt x="589" y="0"/>
                  </a:moveTo>
                  <a:cubicBezTo>
                    <a:pt x="268" y="0"/>
                    <a:pt x="0" y="268"/>
                    <a:pt x="0" y="589"/>
                  </a:cubicBezTo>
                  <a:lnTo>
                    <a:pt x="0" y="5380"/>
                  </a:lnTo>
                  <a:cubicBezTo>
                    <a:pt x="0" y="5702"/>
                    <a:pt x="268" y="5969"/>
                    <a:pt x="589" y="5996"/>
                  </a:cubicBezTo>
                  <a:lnTo>
                    <a:pt x="4336" y="5996"/>
                  </a:lnTo>
                  <a:cubicBezTo>
                    <a:pt x="4657" y="5969"/>
                    <a:pt x="4925" y="5702"/>
                    <a:pt x="4925" y="5380"/>
                  </a:cubicBezTo>
                  <a:lnTo>
                    <a:pt x="4925" y="589"/>
                  </a:lnTo>
                  <a:cubicBezTo>
                    <a:pt x="4925" y="268"/>
                    <a:pt x="4657"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6"/>
            <p:cNvSpPr/>
            <p:nvPr/>
          </p:nvSpPr>
          <p:spPr>
            <a:xfrm>
              <a:off x="8233463" y="3033765"/>
              <a:ext cx="99431" cy="121044"/>
            </a:xfrm>
            <a:custGeom>
              <a:avLst/>
              <a:gdLst/>
              <a:ahLst/>
              <a:cxnLst/>
              <a:rect l="l" t="t" r="r" b="b"/>
              <a:pathLst>
                <a:path w="4926" h="5996" extrusionOk="0">
                  <a:moveTo>
                    <a:pt x="589" y="0"/>
                  </a:moveTo>
                  <a:cubicBezTo>
                    <a:pt x="268" y="0"/>
                    <a:pt x="0" y="268"/>
                    <a:pt x="0" y="589"/>
                  </a:cubicBezTo>
                  <a:lnTo>
                    <a:pt x="0" y="5380"/>
                  </a:lnTo>
                  <a:cubicBezTo>
                    <a:pt x="0" y="5702"/>
                    <a:pt x="268" y="5969"/>
                    <a:pt x="589" y="5996"/>
                  </a:cubicBezTo>
                  <a:lnTo>
                    <a:pt x="4336" y="5996"/>
                  </a:lnTo>
                  <a:cubicBezTo>
                    <a:pt x="4658" y="5969"/>
                    <a:pt x="4925" y="5702"/>
                    <a:pt x="4925" y="5380"/>
                  </a:cubicBezTo>
                  <a:lnTo>
                    <a:pt x="4925" y="589"/>
                  </a:lnTo>
                  <a:cubicBezTo>
                    <a:pt x="4925" y="268"/>
                    <a:pt x="4658"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6"/>
            <p:cNvSpPr/>
            <p:nvPr/>
          </p:nvSpPr>
          <p:spPr>
            <a:xfrm>
              <a:off x="8414994" y="3033765"/>
              <a:ext cx="99431" cy="121044"/>
            </a:xfrm>
            <a:custGeom>
              <a:avLst/>
              <a:gdLst/>
              <a:ahLst/>
              <a:cxnLst/>
              <a:rect l="l" t="t" r="r" b="b"/>
              <a:pathLst>
                <a:path w="4926" h="5996" extrusionOk="0">
                  <a:moveTo>
                    <a:pt x="589" y="0"/>
                  </a:moveTo>
                  <a:cubicBezTo>
                    <a:pt x="268" y="0"/>
                    <a:pt x="1" y="268"/>
                    <a:pt x="1" y="589"/>
                  </a:cubicBezTo>
                  <a:lnTo>
                    <a:pt x="1" y="5380"/>
                  </a:lnTo>
                  <a:cubicBezTo>
                    <a:pt x="1" y="5702"/>
                    <a:pt x="268" y="5969"/>
                    <a:pt x="589" y="5996"/>
                  </a:cubicBezTo>
                  <a:lnTo>
                    <a:pt x="4337" y="5996"/>
                  </a:lnTo>
                  <a:cubicBezTo>
                    <a:pt x="4658" y="5969"/>
                    <a:pt x="4926" y="5702"/>
                    <a:pt x="4926" y="5380"/>
                  </a:cubicBezTo>
                  <a:lnTo>
                    <a:pt x="4926" y="589"/>
                  </a:lnTo>
                  <a:cubicBezTo>
                    <a:pt x="4926"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6"/>
            <p:cNvSpPr/>
            <p:nvPr/>
          </p:nvSpPr>
          <p:spPr>
            <a:xfrm>
              <a:off x="8596524" y="3033765"/>
              <a:ext cx="99976" cy="121044"/>
            </a:xfrm>
            <a:custGeom>
              <a:avLst/>
              <a:gdLst/>
              <a:ahLst/>
              <a:cxnLst/>
              <a:rect l="l" t="t" r="r" b="b"/>
              <a:pathLst>
                <a:path w="4953" h="5996" extrusionOk="0">
                  <a:moveTo>
                    <a:pt x="616" y="0"/>
                  </a:moveTo>
                  <a:cubicBezTo>
                    <a:pt x="269" y="0"/>
                    <a:pt x="1" y="268"/>
                    <a:pt x="1" y="589"/>
                  </a:cubicBezTo>
                  <a:lnTo>
                    <a:pt x="1" y="5380"/>
                  </a:lnTo>
                  <a:cubicBezTo>
                    <a:pt x="1" y="5702"/>
                    <a:pt x="269" y="5969"/>
                    <a:pt x="616" y="5996"/>
                  </a:cubicBezTo>
                  <a:lnTo>
                    <a:pt x="4337" y="5996"/>
                  </a:lnTo>
                  <a:cubicBezTo>
                    <a:pt x="4685" y="5969"/>
                    <a:pt x="4953" y="5702"/>
                    <a:pt x="4953" y="5380"/>
                  </a:cubicBezTo>
                  <a:lnTo>
                    <a:pt x="4953" y="589"/>
                  </a:lnTo>
                  <a:cubicBezTo>
                    <a:pt x="4953" y="268"/>
                    <a:pt x="4685"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6"/>
            <p:cNvSpPr/>
            <p:nvPr/>
          </p:nvSpPr>
          <p:spPr>
            <a:xfrm>
              <a:off x="8778075" y="3033765"/>
              <a:ext cx="99956" cy="121044"/>
            </a:xfrm>
            <a:custGeom>
              <a:avLst/>
              <a:gdLst/>
              <a:ahLst/>
              <a:cxnLst/>
              <a:rect l="l" t="t" r="r" b="b"/>
              <a:pathLst>
                <a:path w="4952" h="5996" extrusionOk="0">
                  <a:moveTo>
                    <a:pt x="616" y="0"/>
                  </a:moveTo>
                  <a:cubicBezTo>
                    <a:pt x="268" y="0"/>
                    <a:pt x="0" y="268"/>
                    <a:pt x="0" y="589"/>
                  </a:cubicBezTo>
                  <a:lnTo>
                    <a:pt x="0" y="5380"/>
                  </a:lnTo>
                  <a:cubicBezTo>
                    <a:pt x="0" y="5702"/>
                    <a:pt x="268" y="5969"/>
                    <a:pt x="616" y="5996"/>
                  </a:cubicBezTo>
                  <a:lnTo>
                    <a:pt x="4336" y="5996"/>
                  </a:lnTo>
                  <a:cubicBezTo>
                    <a:pt x="4684" y="5969"/>
                    <a:pt x="4952" y="5702"/>
                    <a:pt x="4952" y="5380"/>
                  </a:cubicBezTo>
                  <a:lnTo>
                    <a:pt x="4952" y="589"/>
                  </a:lnTo>
                  <a:cubicBezTo>
                    <a:pt x="4952" y="268"/>
                    <a:pt x="4684"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6"/>
            <p:cNvSpPr/>
            <p:nvPr/>
          </p:nvSpPr>
          <p:spPr>
            <a:xfrm>
              <a:off x="8959606" y="3033765"/>
              <a:ext cx="99976" cy="121044"/>
            </a:xfrm>
            <a:custGeom>
              <a:avLst/>
              <a:gdLst/>
              <a:ahLst/>
              <a:cxnLst/>
              <a:rect l="l" t="t" r="r" b="b"/>
              <a:pathLst>
                <a:path w="4953" h="5996" extrusionOk="0">
                  <a:moveTo>
                    <a:pt x="616" y="0"/>
                  </a:moveTo>
                  <a:cubicBezTo>
                    <a:pt x="268" y="0"/>
                    <a:pt x="0" y="268"/>
                    <a:pt x="0" y="589"/>
                  </a:cubicBezTo>
                  <a:lnTo>
                    <a:pt x="0" y="5380"/>
                  </a:lnTo>
                  <a:cubicBezTo>
                    <a:pt x="0" y="5702"/>
                    <a:pt x="268" y="5969"/>
                    <a:pt x="616" y="5996"/>
                  </a:cubicBezTo>
                  <a:lnTo>
                    <a:pt x="4336" y="5996"/>
                  </a:lnTo>
                  <a:cubicBezTo>
                    <a:pt x="4684" y="5969"/>
                    <a:pt x="4952" y="5702"/>
                    <a:pt x="4952" y="5380"/>
                  </a:cubicBezTo>
                  <a:lnTo>
                    <a:pt x="4952" y="589"/>
                  </a:lnTo>
                  <a:cubicBezTo>
                    <a:pt x="4952" y="268"/>
                    <a:pt x="4684"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6"/>
            <p:cNvSpPr/>
            <p:nvPr/>
          </p:nvSpPr>
          <p:spPr>
            <a:xfrm>
              <a:off x="4238597" y="4188886"/>
              <a:ext cx="99431" cy="120519"/>
            </a:xfrm>
            <a:custGeom>
              <a:avLst/>
              <a:gdLst/>
              <a:ahLst/>
              <a:cxnLst/>
              <a:rect l="l" t="t" r="r" b="b"/>
              <a:pathLst>
                <a:path w="4926" h="5970" extrusionOk="0">
                  <a:moveTo>
                    <a:pt x="589" y="0"/>
                  </a:moveTo>
                  <a:cubicBezTo>
                    <a:pt x="268" y="0"/>
                    <a:pt x="0" y="268"/>
                    <a:pt x="0" y="589"/>
                  </a:cubicBezTo>
                  <a:lnTo>
                    <a:pt x="0" y="5380"/>
                  </a:lnTo>
                  <a:cubicBezTo>
                    <a:pt x="0" y="5702"/>
                    <a:pt x="268" y="5969"/>
                    <a:pt x="589" y="5969"/>
                  </a:cubicBezTo>
                  <a:lnTo>
                    <a:pt x="4336" y="5969"/>
                  </a:lnTo>
                  <a:cubicBezTo>
                    <a:pt x="4657" y="5969"/>
                    <a:pt x="4925" y="5702"/>
                    <a:pt x="4925" y="5380"/>
                  </a:cubicBezTo>
                  <a:lnTo>
                    <a:pt x="4925" y="589"/>
                  </a:lnTo>
                  <a:cubicBezTo>
                    <a:pt x="4925" y="268"/>
                    <a:pt x="4657"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6"/>
            <p:cNvSpPr/>
            <p:nvPr/>
          </p:nvSpPr>
          <p:spPr>
            <a:xfrm>
              <a:off x="4420127" y="4188886"/>
              <a:ext cx="99431" cy="120519"/>
            </a:xfrm>
            <a:custGeom>
              <a:avLst/>
              <a:gdLst/>
              <a:ahLst/>
              <a:cxnLst/>
              <a:rect l="l" t="t" r="r" b="b"/>
              <a:pathLst>
                <a:path w="4926" h="5970" extrusionOk="0">
                  <a:moveTo>
                    <a:pt x="589" y="0"/>
                  </a:moveTo>
                  <a:cubicBezTo>
                    <a:pt x="268" y="0"/>
                    <a:pt x="0" y="268"/>
                    <a:pt x="0" y="589"/>
                  </a:cubicBezTo>
                  <a:lnTo>
                    <a:pt x="0" y="5380"/>
                  </a:lnTo>
                  <a:cubicBezTo>
                    <a:pt x="0" y="5702"/>
                    <a:pt x="268" y="5969"/>
                    <a:pt x="589" y="5969"/>
                  </a:cubicBezTo>
                  <a:lnTo>
                    <a:pt x="4336" y="5969"/>
                  </a:lnTo>
                  <a:cubicBezTo>
                    <a:pt x="4658" y="5969"/>
                    <a:pt x="4925" y="5702"/>
                    <a:pt x="4925" y="5380"/>
                  </a:cubicBezTo>
                  <a:lnTo>
                    <a:pt x="4925" y="589"/>
                  </a:lnTo>
                  <a:cubicBezTo>
                    <a:pt x="4925" y="268"/>
                    <a:pt x="4658"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6"/>
            <p:cNvSpPr/>
            <p:nvPr/>
          </p:nvSpPr>
          <p:spPr>
            <a:xfrm>
              <a:off x="4601658" y="4188886"/>
              <a:ext cx="99431" cy="120519"/>
            </a:xfrm>
            <a:custGeom>
              <a:avLst/>
              <a:gdLst/>
              <a:ahLst/>
              <a:cxnLst/>
              <a:rect l="l" t="t" r="r" b="b"/>
              <a:pathLst>
                <a:path w="4926" h="5970" extrusionOk="0">
                  <a:moveTo>
                    <a:pt x="590" y="0"/>
                  </a:moveTo>
                  <a:cubicBezTo>
                    <a:pt x="268" y="0"/>
                    <a:pt x="1" y="268"/>
                    <a:pt x="1" y="589"/>
                  </a:cubicBezTo>
                  <a:lnTo>
                    <a:pt x="1" y="5380"/>
                  </a:lnTo>
                  <a:cubicBezTo>
                    <a:pt x="1" y="5702"/>
                    <a:pt x="268" y="5969"/>
                    <a:pt x="590" y="5969"/>
                  </a:cubicBezTo>
                  <a:lnTo>
                    <a:pt x="4337" y="5969"/>
                  </a:lnTo>
                  <a:cubicBezTo>
                    <a:pt x="4658" y="5969"/>
                    <a:pt x="4926" y="5702"/>
                    <a:pt x="4926" y="5380"/>
                  </a:cubicBezTo>
                  <a:lnTo>
                    <a:pt x="4926" y="589"/>
                  </a:lnTo>
                  <a:cubicBezTo>
                    <a:pt x="4926"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6"/>
            <p:cNvSpPr/>
            <p:nvPr/>
          </p:nvSpPr>
          <p:spPr>
            <a:xfrm>
              <a:off x="4783189" y="4188886"/>
              <a:ext cx="99976" cy="120519"/>
            </a:xfrm>
            <a:custGeom>
              <a:avLst/>
              <a:gdLst/>
              <a:ahLst/>
              <a:cxnLst/>
              <a:rect l="l" t="t" r="r" b="b"/>
              <a:pathLst>
                <a:path w="4953" h="5970" extrusionOk="0">
                  <a:moveTo>
                    <a:pt x="590" y="0"/>
                  </a:moveTo>
                  <a:cubicBezTo>
                    <a:pt x="269" y="0"/>
                    <a:pt x="1" y="268"/>
                    <a:pt x="1" y="589"/>
                  </a:cubicBezTo>
                  <a:lnTo>
                    <a:pt x="1" y="5380"/>
                  </a:lnTo>
                  <a:cubicBezTo>
                    <a:pt x="1" y="5702"/>
                    <a:pt x="269" y="5969"/>
                    <a:pt x="590" y="5969"/>
                  </a:cubicBezTo>
                  <a:lnTo>
                    <a:pt x="4337" y="5969"/>
                  </a:lnTo>
                  <a:cubicBezTo>
                    <a:pt x="4658" y="5969"/>
                    <a:pt x="4926" y="5702"/>
                    <a:pt x="4953" y="5380"/>
                  </a:cubicBezTo>
                  <a:lnTo>
                    <a:pt x="4953" y="589"/>
                  </a:lnTo>
                  <a:cubicBezTo>
                    <a:pt x="4926"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6"/>
            <p:cNvSpPr/>
            <p:nvPr/>
          </p:nvSpPr>
          <p:spPr>
            <a:xfrm>
              <a:off x="4964740" y="4188886"/>
              <a:ext cx="99956" cy="120519"/>
            </a:xfrm>
            <a:custGeom>
              <a:avLst/>
              <a:gdLst/>
              <a:ahLst/>
              <a:cxnLst/>
              <a:rect l="l" t="t" r="r" b="b"/>
              <a:pathLst>
                <a:path w="4952" h="5970" extrusionOk="0">
                  <a:moveTo>
                    <a:pt x="616" y="0"/>
                  </a:moveTo>
                  <a:cubicBezTo>
                    <a:pt x="268" y="0"/>
                    <a:pt x="0" y="268"/>
                    <a:pt x="0" y="589"/>
                  </a:cubicBezTo>
                  <a:lnTo>
                    <a:pt x="0" y="5380"/>
                  </a:lnTo>
                  <a:cubicBezTo>
                    <a:pt x="0" y="5702"/>
                    <a:pt x="268" y="5969"/>
                    <a:pt x="616" y="5969"/>
                  </a:cubicBezTo>
                  <a:lnTo>
                    <a:pt x="4336" y="5969"/>
                  </a:lnTo>
                  <a:cubicBezTo>
                    <a:pt x="4684" y="5969"/>
                    <a:pt x="4952" y="5702"/>
                    <a:pt x="4952" y="5380"/>
                  </a:cubicBezTo>
                  <a:lnTo>
                    <a:pt x="4952" y="589"/>
                  </a:lnTo>
                  <a:cubicBezTo>
                    <a:pt x="4952" y="268"/>
                    <a:pt x="4684"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6"/>
            <p:cNvSpPr/>
            <p:nvPr/>
          </p:nvSpPr>
          <p:spPr>
            <a:xfrm>
              <a:off x="5146270" y="4188886"/>
              <a:ext cx="99976" cy="120519"/>
            </a:xfrm>
            <a:custGeom>
              <a:avLst/>
              <a:gdLst/>
              <a:ahLst/>
              <a:cxnLst/>
              <a:rect l="l" t="t" r="r" b="b"/>
              <a:pathLst>
                <a:path w="4953" h="5970" extrusionOk="0">
                  <a:moveTo>
                    <a:pt x="616" y="0"/>
                  </a:moveTo>
                  <a:cubicBezTo>
                    <a:pt x="268" y="0"/>
                    <a:pt x="0" y="268"/>
                    <a:pt x="0" y="589"/>
                  </a:cubicBezTo>
                  <a:lnTo>
                    <a:pt x="0" y="5380"/>
                  </a:lnTo>
                  <a:cubicBezTo>
                    <a:pt x="0" y="5702"/>
                    <a:pt x="268" y="5969"/>
                    <a:pt x="616" y="5969"/>
                  </a:cubicBezTo>
                  <a:lnTo>
                    <a:pt x="4337" y="5969"/>
                  </a:lnTo>
                  <a:cubicBezTo>
                    <a:pt x="4684" y="5969"/>
                    <a:pt x="4952" y="5702"/>
                    <a:pt x="4952" y="5380"/>
                  </a:cubicBezTo>
                  <a:lnTo>
                    <a:pt x="4952" y="589"/>
                  </a:lnTo>
                  <a:cubicBezTo>
                    <a:pt x="4952" y="268"/>
                    <a:pt x="4684"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6"/>
            <p:cNvSpPr/>
            <p:nvPr/>
          </p:nvSpPr>
          <p:spPr>
            <a:xfrm>
              <a:off x="5327801" y="4188886"/>
              <a:ext cx="99976" cy="120519"/>
            </a:xfrm>
            <a:custGeom>
              <a:avLst/>
              <a:gdLst/>
              <a:ahLst/>
              <a:cxnLst/>
              <a:rect l="l" t="t" r="r" b="b"/>
              <a:pathLst>
                <a:path w="4953" h="5970" extrusionOk="0">
                  <a:moveTo>
                    <a:pt x="616" y="0"/>
                  </a:moveTo>
                  <a:cubicBezTo>
                    <a:pt x="268" y="0"/>
                    <a:pt x="1" y="268"/>
                    <a:pt x="1" y="589"/>
                  </a:cubicBezTo>
                  <a:lnTo>
                    <a:pt x="1" y="5380"/>
                  </a:lnTo>
                  <a:cubicBezTo>
                    <a:pt x="1" y="5702"/>
                    <a:pt x="268" y="5969"/>
                    <a:pt x="616" y="5969"/>
                  </a:cubicBezTo>
                  <a:lnTo>
                    <a:pt x="4364" y="5969"/>
                  </a:lnTo>
                  <a:cubicBezTo>
                    <a:pt x="4685" y="5969"/>
                    <a:pt x="4952" y="5702"/>
                    <a:pt x="4952" y="5380"/>
                  </a:cubicBezTo>
                  <a:lnTo>
                    <a:pt x="4952" y="589"/>
                  </a:lnTo>
                  <a:cubicBezTo>
                    <a:pt x="4952" y="268"/>
                    <a:pt x="4685" y="0"/>
                    <a:pt x="4364"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6"/>
            <p:cNvSpPr/>
            <p:nvPr/>
          </p:nvSpPr>
          <p:spPr>
            <a:xfrm>
              <a:off x="5509332" y="4188886"/>
              <a:ext cx="99976" cy="120519"/>
            </a:xfrm>
            <a:custGeom>
              <a:avLst/>
              <a:gdLst/>
              <a:ahLst/>
              <a:cxnLst/>
              <a:rect l="l" t="t" r="r" b="b"/>
              <a:pathLst>
                <a:path w="4953" h="5970" extrusionOk="0">
                  <a:moveTo>
                    <a:pt x="617" y="0"/>
                  </a:moveTo>
                  <a:cubicBezTo>
                    <a:pt x="269" y="0"/>
                    <a:pt x="1" y="268"/>
                    <a:pt x="1" y="589"/>
                  </a:cubicBezTo>
                  <a:lnTo>
                    <a:pt x="1" y="5380"/>
                  </a:lnTo>
                  <a:cubicBezTo>
                    <a:pt x="1" y="5702"/>
                    <a:pt x="269" y="5969"/>
                    <a:pt x="617" y="5969"/>
                  </a:cubicBezTo>
                  <a:lnTo>
                    <a:pt x="4337" y="5969"/>
                  </a:lnTo>
                  <a:cubicBezTo>
                    <a:pt x="4685" y="5969"/>
                    <a:pt x="4953" y="5702"/>
                    <a:pt x="4953" y="5380"/>
                  </a:cubicBezTo>
                  <a:lnTo>
                    <a:pt x="4953" y="589"/>
                  </a:lnTo>
                  <a:cubicBezTo>
                    <a:pt x="4953" y="268"/>
                    <a:pt x="4685"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6"/>
            <p:cNvSpPr/>
            <p:nvPr/>
          </p:nvSpPr>
          <p:spPr>
            <a:xfrm>
              <a:off x="5691428" y="4188886"/>
              <a:ext cx="99411" cy="120519"/>
            </a:xfrm>
            <a:custGeom>
              <a:avLst/>
              <a:gdLst/>
              <a:ahLst/>
              <a:cxnLst/>
              <a:rect l="l" t="t" r="r" b="b"/>
              <a:pathLst>
                <a:path w="4925" h="5970" extrusionOk="0">
                  <a:moveTo>
                    <a:pt x="589" y="0"/>
                  </a:moveTo>
                  <a:cubicBezTo>
                    <a:pt x="268" y="0"/>
                    <a:pt x="0" y="268"/>
                    <a:pt x="0" y="589"/>
                  </a:cubicBezTo>
                  <a:lnTo>
                    <a:pt x="0" y="5380"/>
                  </a:lnTo>
                  <a:cubicBezTo>
                    <a:pt x="0" y="5702"/>
                    <a:pt x="268" y="5969"/>
                    <a:pt x="589" y="5969"/>
                  </a:cubicBezTo>
                  <a:lnTo>
                    <a:pt x="4336" y="5969"/>
                  </a:lnTo>
                  <a:cubicBezTo>
                    <a:pt x="4657" y="5969"/>
                    <a:pt x="4925" y="5702"/>
                    <a:pt x="4925" y="5380"/>
                  </a:cubicBezTo>
                  <a:lnTo>
                    <a:pt x="4925" y="589"/>
                  </a:lnTo>
                  <a:cubicBezTo>
                    <a:pt x="4925" y="268"/>
                    <a:pt x="4657"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6"/>
            <p:cNvSpPr/>
            <p:nvPr/>
          </p:nvSpPr>
          <p:spPr>
            <a:xfrm>
              <a:off x="5872958" y="4188886"/>
              <a:ext cx="99431" cy="120519"/>
            </a:xfrm>
            <a:custGeom>
              <a:avLst/>
              <a:gdLst/>
              <a:ahLst/>
              <a:cxnLst/>
              <a:rect l="l" t="t" r="r" b="b"/>
              <a:pathLst>
                <a:path w="4926" h="5970" extrusionOk="0">
                  <a:moveTo>
                    <a:pt x="589" y="0"/>
                  </a:moveTo>
                  <a:cubicBezTo>
                    <a:pt x="268" y="0"/>
                    <a:pt x="0" y="268"/>
                    <a:pt x="0" y="589"/>
                  </a:cubicBezTo>
                  <a:lnTo>
                    <a:pt x="0" y="5380"/>
                  </a:lnTo>
                  <a:cubicBezTo>
                    <a:pt x="0" y="5702"/>
                    <a:pt x="268" y="5969"/>
                    <a:pt x="589" y="5969"/>
                  </a:cubicBezTo>
                  <a:lnTo>
                    <a:pt x="4336" y="5969"/>
                  </a:lnTo>
                  <a:cubicBezTo>
                    <a:pt x="4657" y="5969"/>
                    <a:pt x="4925" y="5702"/>
                    <a:pt x="4925" y="5380"/>
                  </a:cubicBezTo>
                  <a:lnTo>
                    <a:pt x="4925" y="589"/>
                  </a:lnTo>
                  <a:cubicBezTo>
                    <a:pt x="4925" y="268"/>
                    <a:pt x="4657"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6"/>
            <p:cNvSpPr/>
            <p:nvPr/>
          </p:nvSpPr>
          <p:spPr>
            <a:xfrm>
              <a:off x="6054489" y="4188886"/>
              <a:ext cx="99431" cy="120519"/>
            </a:xfrm>
            <a:custGeom>
              <a:avLst/>
              <a:gdLst/>
              <a:ahLst/>
              <a:cxnLst/>
              <a:rect l="l" t="t" r="r" b="b"/>
              <a:pathLst>
                <a:path w="4926" h="5970" extrusionOk="0">
                  <a:moveTo>
                    <a:pt x="589" y="0"/>
                  </a:moveTo>
                  <a:cubicBezTo>
                    <a:pt x="268" y="0"/>
                    <a:pt x="1" y="268"/>
                    <a:pt x="1" y="589"/>
                  </a:cubicBezTo>
                  <a:lnTo>
                    <a:pt x="1" y="5380"/>
                  </a:lnTo>
                  <a:cubicBezTo>
                    <a:pt x="1" y="5702"/>
                    <a:pt x="268" y="5969"/>
                    <a:pt x="589" y="5969"/>
                  </a:cubicBezTo>
                  <a:lnTo>
                    <a:pt x="4337" y="5969"/>
                  </a:lnTo>
                  <a:cubicBezTo>
                    <a:pt x="4658" y="5969"/>
                    <a:pt x="4925" y="5702"/>
                    <a:pt x="4925" y="5380"/>
                  </a:cubicBezTo>
                  <a:lnTo>
                    <a:pt x="4925" y="589"/>
                  </a:lnTo>
                  <a:cubicBezTo>
                    <a:pt x="4925"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6"/>
            <p:cNvSpPr/>
            <p:nvPr/>
          </p:nvSpPr>
          <p:spPr>
            <a:xfrm>
              <a:off x="6236020" y="4188886"/>
              <a:ext cx="99431" cy="120519"/>
            </a:xfrm>
            <a:custGeom>
              <a:avLst/>
              <a:gdLst/>
              <a:ahLst/>
              <a:cxnLst/>
              <a:rect l="l" t="t" r="r" b="b"/>
              <a:pathLst>
                <a:path w="4926" h="5970" extrusionOk="0">
                  <a:moveTo>
                    <a:pt x="590" y="0"/>
                  </a:moveTo>
                  <a:cubicBezTo>
                    <a:pt x="268" y="0"/>
                    <a:pt x="1" y="268"/>
                    <a:pt x="1" y="589"/>
                  </a:cubicBezTo>
                  <a:lnTo>
                    <a:pt x="1" y="5380"/>
                  </a:lnTo>
                  <a:cubicBezTo>
                    <a:pt x="1" y="5702"/>
                    <a:pt x="268" y="5969"/>
                    <a:pt x="590" y="5969"/>
                  </a:cubicBezTo>
                  <a:lnTo>
                    <a:pt x="4337" y="5969"/>
                  </a:lnTo>
                  <a:cubicBezTo>
                    <a:pt x="4658" y="5969"/>
                    <a:pt x="4926" y="5702"/>
                    <a:pt x="4926" y="5380"/>
                  </a:cubicBezTo>
                  <a:lnTo>
                    <a:pt x="4926" y="589"/>
                  </a:lnTo>
                  <a:cubicBezTo>
                    <a:pt x="4926"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6"/>
            <p:cNvSpPr/>
            <p:nvPr/>
          </p:nvSpPr>
          <p:spPr>
            <a:xfrm>
              <a:off x="6417571" y="4188886"/>
              <a:ext cx="99411" cy="120519"/>
            </a:xfrm>
            <a:custGeom>
              <a:avLst/>
              <a:gdLst/>
              <a:ahLst/>
              <a:cxnLst/>
              <a:rect l="l" t="t" r="r" b="b"/>
              <a:pathLst>
                <a:path w="4925" h="5970" extrusionOk="0">
                  <a:moveTo>
                    <a:pt x="589" y="0"/>
                  </a:moveTo>
                  <a:cubicBezTo>
                    <a:pt x="268" y="0"/>
                    <a:pt x="0" y="268"/>
                    <a:pt x="0" y="589"/>
                  </a:cubicBezTo>
                  <a:lnTo>
                    <a:pt x="0" y="5380"/>
                  </a:lnTo>
                  <a:cubicBezTo>
                    <a:pt x="0" y="5702"/>
                    <a:pt x="268" y="5969"/>
                    <a:pt x="589" y="5969"/>
                  </a:cubicBezTo>
                  <a:lnTo>
                    <a:pt x="4336" y="5969"/>
                  </a:lnTo>
                  <a:cubicBezTo>
                    <a:pt x="4657" y="5969"/>
                    <a:pt x="4925" y="5702"/>
                    <a:pt x="4925" y="5380"/>
                  </a:cubicBezTo>
                  <a:lnTo>
                    <a:pt x="4925" y="589"/>
                  </a:lnTo>
                  <a:cubicBezTo>
                    <a:pt x="4925" y="268"/>
                    <a:pt x="4657"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6"/>
            <p:cNvSpPr/>
            <p:nvPr/>
          </p:nvSpPr>
          <p:spPr>
            <a:xfrm>
              <a:off x="6599101" y="4188886"/>
              <a:ext cx="99431" cy="120519"/>
            </a:xfrm>
            <a:custGeom>
              <a:avLst/>
              <a:gdLst/>
              <a:ahLst/>
              <a:cxnLst/>
              <a:rect l="l" t="t" r="r" b="b"/>
              <a:pathLst>
                <a:path w="4926" h="5970" extrusionOk="0">
                  <a:moveTo>
                    <a:pt x="589" y="0"/>
                  </a:moveTo>
                  <a:cubicBezTo>
                    <a:pt x="268" y="0"/>
                    <a:pt x="0" y="268"/>
                    <a:pt x="0" y="589"/>
                  </a:cubicBezTo>
                  <a:lnTo>
                    <a:pt x="0" y="5380"/>
                  </a:lnTo>
                  <a:cubicBezTo>
                    <a:pt x="0" y="5702"/>
                    <a:pt x="268" y="5969"/>
                    <a:pt x="589" y="5969"/>
                  </a:cubicBezTo>
                  <a:lnTo>
                    <a:pt x="4336" y="5969"/>
                  </a:lnTo>
                  <a:cubicBezTo>
                    <a:pt x="4658" y="5969"/>
                    <a:pt x="4925" y="5702"/>
                    <a:pt x="4925" y="5380"/>
                  </a:cubicBezTo>
                  <a:lnTo>
                    <a:pt x="4925" y="589"/>
                  </a:lnTo>
                  <a:cubicBezTo>
                    <a:pt x="4925" y="268"/>
                    <a:pt x="4658"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6"/>
            <p:cNvSpPr/>
            <p:nvPr/>
          </p:nvSpPr>
          <p:spPr>
            <a:xfrm>
              <a:off x="6780632" y="4188886"/>
              <a:ext cx="99976" cy="120519"/>
            </a:xfrm>
            <a:custGeom>
              <a:avLst/>
              <a:gdLst/>
              <a:ahLst/>
              <a:cxnLst/>
              <a:rect l="l" t="t" r="r" b="b"/>
              <a:pathLst>
                <a:path w="4953" h="5970" extrusionOk="0">
                  <a:moveTo>
                    <a:pt x="616" y="0"/>
                  </a:moveTo>
                  <a:cubicBezTo>
                    <a:pt x="268" y="0"/>
                    <a:pt x="1" y="268"/>
                    <a:pt x="1" y="589"/>
                  </a:cubicBezTo>
                  <a:lnTo>
                    <a:pt x="1" y="5380"/>
                  </a:lnTo>
                  <a:cubicBezTo>
                    <a:pt x="1" y="5702"/>
                    <a:pt x="268" y="5969"/>
                    <a:pt x="589" y="5969"/>
                  </a:cubicBezTo>
                  <a:lnTo>
                    <a:pt x="4337" y="5969"/>
                  </a:lnTo>
                  <a:cubicBezTo>
                    <a:pt x="4685" y="5969"/>
                    <a:pt x="4952" y="5702"/>
                    <a:pt x="4952" y="5380"/>
                  </a:cubicBezTo>
                  <a:lnTo>
                    <a:pt x="4952" y="589"/>
                  </a:lnTo>
                  <a:cubicBezTo>
                    <a:pt x="4952" y="268"/>
                    <a:pt x="4685"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6"/>
            <p:cNvSpPr/>
            <p:nvPr/>
          </p:nvSpPr>
          <p:spPr>
            <a:xfrm>
              <a:off x="6962163" y="4188886"/>
              <a:ext cx="99976" cy="120519"/>
            </a:xfrm>
            <a:custGeom>
              <a:avLst/>
              <a:gdLst/>
              <a:ahLst/>
              <a:cxnLst/>
              <a:rect l="l" t="t" r="r" b="b"/>
              <a:pathLst>
                <a:path w="4953" h="5970" extrusionOk="0">
                  <a:moveTo>
                    <a:pt x="616" y="0"/>
                  </a:moveTo>
                  <a:cubicBezTo>
                    <a:pt x="268" y="0"/>
                    <a:pt x="1" y="268"/>
                    <a:pt x="1" y="589"/>
                  </a:cubicBezTo>
                  <a:lnTo>
                    <a:pt x="1" y="5380"/>
                  </a:lnTo>
                  <a:cubicBezTo>
                    <a:pt x="1" y="5702"/>
                    <a:pt x="268" y="5969"/>
                    <a:pt x="616" y="5969"/>
                  </a:cubicBezTo>
                  <a:lnTo>
                    <a:pt x="4337" y="5969"/>
                  </a:lnTo>
                  <a:cubicBezTo>
                    <a:pt x="4685" y="5969"/>
                    <a:pt x="4952" y="5702"/>
                    <a:pt x="4952" y="5380"/>
                  </a:cubicBezTo>
                  <a:lnTo>
                    <a:pt x="4952" y="589"/>
                  </a:lnTo>
                  <a:cubicBezTo>
                    <a:pt x="4952" y="268"/>
                    <a:pt x="4685"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6"/>
            <p:cNvSpPr/>
            <p:nvPr/>
          </p:nvSpPr>
          <p:spPr>
            <a:xfrm>
              <a:off x="7143714" y="4188886"/>
              <a:ext cx="99956" cy="120519"/>
            </a:xfrm>
            <a:custGeom>
              <a:avLst/>
              <a:gdLst/>
              <a:ahLst/>
              <a:cxnLst/>
              <a:rect l="l" t="t" r="r" b="b"/>
              <a:pathLst>
                <a:path w="4952" h="5970" extrusionOk="0">
                  <a:moveTo>
                    <a:pt x="616" y="0"/>
                  </a:moveTo>
                  <a:cubicBezTo>
                    <a:pt x="268" y="0"/>
                    <a:pt x="0" y="268"/>
                    <a:pt x="0" y="589"/>
                  </a:cubicBezTo>
                  <a:lnTo>
                    <a:pt x="0" y="5380"/>
                  </a:lnTo>
                  <a:cubicBezTo>
                    <a:pt x="0" y="5702"/>
                    <a:pt x="268" y="5969"/>
                    <a:pt x="616" y="5969"/>
                  </a:cubicBezTo>
                  <a:lnTo>
                    <a:pt x="4336" y="5969"/>
                  </a:lnTo>
                  <a:cubicBezTo>
                    <a:pt x="4684" y="5969"/>
                    <a:pt x="4952" y="5702"/>
                    <a:pt x="4952" y="5380"/>
                  </a:cubicBezTo>
                  <a:lnTo>
                    <a:pt x="4952" y="589"/>
                  </a:lnTo>
                  <a:cubicBezTo>
                    <a:pt x="4952" y="268"/>
                    <a:pt x="4684"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6"/>
            <p:cNvSpPr/>
            <p:nvPr/>
          </p:nvSpPr>
          <p:spPr>
            <a:xfrm>
              <a:off x="7325244" y="4188886"/>
              <a:ext cx="99956" cy="120519"/>
            </a:xfrm>
            <a:custGeom>
              <a:avLst/>
              <a:gdLst/>
              <a:ahLst/>
              <a:cxnLst/>
              <a:rect l="l" t="t" r="r" b="b"/>
              <a:pathLst>
                <a:path w="4952" h="5970" extrusionOk="0">
                  <a:moveTo>
                    <a:pt x="616" y="0"/>
                  </a:moveTo>
                  <a:cubicBezTo>
                    <a:pt x="268" y="0"/>
                    <a:pt x="0" y="268"/>
                    <a:pt x="0" y="589"/>
                  </a:cubicBezTo>
                  <a:lnTo>
                    <a:pt x="0" y="5380"/>
                  </a:lnTo>
                  <a:cubicBezTo>
                    <a:pt x="0" y="5702"/>
                    <a:pt x="268" y="5969"/>
                    <a:pt x="616" y="5969"/>
                  </a:cubicBezTo>
                  <a:lnTo>
                    <a:pt x="4363" y="5969"/>
                  </a:lnTo>
                  <a:cubicBezTo>
                    <a:pt x="4684" y="5969"/>
                    <a:pt x="4952" y="5702"/>
                    <a:pt x="4952" y="5380"/>
                  </a:cubicBezTo>
                  <a:lnTo>
                    <a:pt x="4952" y="589"/>
                  </a:lnTo>
                  <a:cubicBezTo>
                    <a:pt x="4952" y="268"/>
                    <a:pt x="4684" y="0"/>
                    <a:pt x="4363"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6"/>
            <p:cNvSpPr/>
            <p:nvPr/>
          </p:nvSpPr>
          <p:spPr>
            <a:xfrm>
              <a:off x="7507320" y="4188886"/>
              <a:ext cx="99431" cy="120519"/>
            </a:xfrm>
            <a:custGeom>
              <a:avLst/>
              <a:gdLst/>
              <a:ahLst/>
              <a:cxnLst/>
              <a:rect l="l" t="t" r="r" b="b"/>
              <a:pathLst>
                <a:path w="4926" h="5970" extrusionOk="0">
                  <a:moveTo>
                    <a:pt x="589" y="0"/>
                  </a:moveTo>
                  <a:cubicBezTo>
                    <a:pt x="268" y="0"/>
                    <a:pt x="0" y="268"/>
                    <a:pt x="0" y="589"/>
                  </a:cubicBezTo>
                  <a:lnTo>
                    <a:pt x="0" y="5380"/>
                  </a:lnTo>
                  <a:cubicBezTo>
                    <a:pt x="0" y="5702"/>
                    <a:pt x="268" y="5969"/>
                    <a:pt x="589" y="5969"/>
                  </a:cubicBezTo>
                  <a:lnTo>
                    <a:pt x="4336" y="5969"/>
                  </a:lnTo>
                  <a:cubicBezTo>
                    <a:pt x="4658" y="5969"/>
                    <a:pt x="4925" y="5702"/>
                    <a:pt x="4925" y="5380"/>
                  </a:cubicBezTo>
                  <a:lnTo>
                    <a:pt x="4925" y="589"/>
                  </a:lnTo>
                  <a:cubicBezTo>
                    <a:pt x="4925" y="268"/>
                    <a:pt x="4658"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6"/>
            <p:cNvSpPr/>
            <p:nvPr/>
          </p:nvSpPr>
          <p:spPr>
            <a:xfrm>
              <a:off x="7688851" y="4188886"/>
              <a:ext cx="99431" cy="120519"/>
            </a:xfrm>
            <a:custGeom>
              <a:avLst/>
              <a:gdLst/>
              <a:ahLst/>
              <a:cxnLst/>
              <a:rect l="l" t="t" r="r" b="b"/>
              <a:pathLst>
                <a:path w="4926" h="5970" extrusionOk="0">
                  <a:moveTo>
                    <a:pt x="589" y="0"/>
                  </a:moveTo>
                  <a:cubicBezTo>
                    <a:pt x="268" y="0"/>
                    <a:pt x="1" y="268"/>
                    <a:pt x="1" y="589"/>
                  </a:cubicBezTo>
                  <a:lnTo>
                    <a:pt x="1" y="5380"/>
                  </a:lnTo>
                  <a:cubicBezTo>
                    <a:pt x="1" y="5702"/>
                    <a:pt x="268" y="5969"/>
                    <a:pt x="589" y="5969"/>
                  </a:cubicBezTo>
                  <a:lnTo>
                    <a:pt x="4337" y="5969"/>
                  </a:lnTo>
                  <a:cubicBezTo>
                    <a:pt x="4658" y="5969"/>
                    <a:pt x="4925" y="5702"/>
                    <a:pt x="4925" y="5380"/>
                  </a:cubicBezTo>
                  <a:lnTo>
                    <a:pt x="4925" y="589"/>
                  </a:lnTo>
                  <a:cubicBezTo>
                    <a:pt x="4925"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6"/>
            <p:cNvSpPr/>
            <p:nvPr/>
          </p:nvSpPr>
          <p:spPr>
            <a:xfrm>
              <a:off x="7870381" y="4188886"/>
              <a:ext cx="99431" cy="120519"/>
            </a:xfrm>
            <a:custGeom>
              <a:avLst/>
              <a:gdLst/>
              <a:ahLst/>
              <a:cxnLst/>
              <a:rect l="l" t="t" r="r" b="b"/>
              <a:pathLst>
                <a:path w="4926" h="5970" extrusionOk="0">
                  <a:moveTo>
                    <a:pt x="590" y="0"/>
                  </a:moveTo>
                  <a:cubicBezTo>
                    <a:pt x="269" y="0"/>
                    <a:pt x="1" y="268"/>
                    <a:pt x="1" y="589"/>
                  </a:cubicBezTo>
                  <a:lnTo>
                    <a:pt x="1" y="5380"/>
                  </a:lnTo>
                  <a:cubicBezTo>
                    <a:pt x="1" y="5702"/>
                    <a:pt x="269" y="5969"/>
                    <a:pt x="590" y="5969"/>
                  </a:cubicBezTo>
                  <a:lnTo>
                    <a:pt x="4337" y="5969"/>
                  </a:lnTo>
                  <a:cubicBezTo>
                    <a:pt x="4658" y="5969"/>
                    <a:pt x="4926" y="5702"/>
                    <a:pt x="4926" y="5380"/>
                  </a:cubicBezTo>
                  <a:lnTo>
                    <a:pt x="4926" y="589"/>
                  </a:lnTo>
                  <a:cubicBezTo>
                    <a:pt x="4926"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6"/>
            <p:cNvSpPr/>
            <p:nvPr/>
          </p:nvSpPr>
          <p:spPr>
            <a:xfrm>
              <a:off x="8051932" y="4188886"/>
              <a:ext cx="99411" cy="120519"/>
            </a:xfrm>
            <a:custGeom>
              <a:avLst/>
              <a:gdLst/>
              <a:ahLst/>
              <a:cxnLst/>
              <a:rect l="l" t="t" r="r" b="b"/>
              <a:pathLst>
                <a:path w="4925" h="5970" extrusionOk="0">
                  <a:moveTo>
                    <a:pt x="589" y="0"/>
                  </a:moveTo>
                  <a:cubicBezTo>
                    <a:pt x="268" y="0"/>
                    <a:pt x="0" y="268"/>
                    <a:pt x="0" y="589"/>
                  </a:cubicBezTo>
                  <a:lnTo>
                    <a:pt x="0" y="5380"/>
                  </a:lnTo>
                  <a:cubicBezTo>
                    <a:pt x="0" y="5702"/>
                    <a:pt x="268" y="5969"/>
                    <a:pt x="589" y="5969"/>
                  </a:cubicBezTo>
                  <a:lnTo>
                    <a:pt x="4336" y="5969"/>
                  </a:lnTo>
                  <a:cubicBezTo>
                    <a:pt x="4657" y="5969"/>
                    <a:pt x="4925" y="5702"/>
                    <a:pt x="4925" y="5380"/>
                  </a:cubicBezTo>
                  <a:lnTo>
                    <a:pt x="4925" y="589"/>
                  </a:lnTo>
                  <a:cubicBezTo>
                    <a:pt x="4925" y="268"/>
                    <a:pt x="4657"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6"/>
            <p:cNvSpPr/>
            <p:nvPr/>
          </p:nvSpPr>
          <p:spPr>
            <a:xfrm>
              <a:off x="8233463" y="4188886"/>
              <a:ext cx="99431" cy="120519"/>
            </a:xfrm>
            <a:custGeom>
              <a:avLst/>
              <a:gdLst/>
              <a:ahLst/>
              <a:cxnLst/>
              <a:rect l="l" t="t" r="r" b="b"/>
              <a:pathLst>
                <a:path w="4926" h="5970" extrusionOk="0">
                  <a:moveTo>
                    <a:pt x="589" y="0"/>
                  </a:moveTo>
                  <a:cubicBezTo>
                    <a:pt x="268" y="0"/>
                    <a:pt x="0" y="268"/>
                    <a:pt x="0" y="589"/>
                  </a:cubicBezTo>
                  <a:lnTo>
                    <a:pt x="0" y="5380"/>
                  </a:lnTo>
                  <a:cubicBezTo>
                    <a:pt x="0" y="5702"/>
                    <a:pt x="268" y="5969"/>
                    <a:pt x="589" y="5969"/>
                  </a:cubicBezTo>
                  <a:lnTo>
                    <a:pt x="4336" y="5969"/>
                  </a:lnTo>
                  <a:cubicBezTo>
                    <a:pt x="4658" y="5969"/>
                    <a:pt x="4925" y="5702"/>
                    <a:pt x="4925" y="5380"/>
                  </a:cubicBezTo>
                  <a:lnTo>
                    <a:pt x="4925" y="589"/>
                  </a:lnTo>
                  <a:cubicBezTo>
                    <a:pt x="4925" y="268"/>
                    <a:pt x="4658"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6"/>
            <p:cNvSpPr/>
            <p:nvPr/>
          </p:nvSpPr>
          <p:spPr>
            <a:xfrm>
              <a:off x="8414994" y="4188886"/>
              <a:ext cx="99431" cy="120519"/>
            </a:xfrm>
            <a:custGeom>
              <a:avLst/>
              <a:gdLst/>
              <a:ahLst/>
              <a:cxnLst/>
              <a:rect l="l" t="t" r="r" b="b"/>
              <a:pathLst>
                <a:path w="4926" h="5970" extrusionOk="0">
                  <a:moveTo>
                    <a:pt x="589" y="0"/>
                  </a:moveTo>
                  <a:cubicBezTo>
                    <a:pt x="268" y="0"/>
                    <a:pt x="1" y="268"/>
                    <a:pt x="1" y="589"/>
                  </a:cubicBezTo>
                  <a:lnTo>
                    <a:pt x="1" y="5380"/>
                  </a:lnTo>
                  <a:cubicBezTo>
                    <a:pt x="1" y="5702"/>
                    <a:pt x="268" y="5969"/>
                    <a:pt x="589" y="5969"/>
                  </a:cubicBezTo>
                  <a:lnTo>
                    <a:pt x="4337" y="5969"/>
                  </a:lnTo>
                  <a:cubicBezTo>
                    <a:pt x="4658" y="5969"/>
                    <a:pt x="4926" y="5702"/>
                    <a:pt x="4926" y="5380"/>
                  </a:cubicBezTo>
                  <a:lnTo>
                    <a:pt x="4926" y="589"/>
                  </a:lnTo>
                  <a:cubicBezTo>
                    <a:pt x="4926"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6"/>
            <p:cNvSpPr/>
            <p:nvPr/>
          </p:nvSpPr>
          <p:spPr>
            <a:xfrm>
              <a:off x="8596524" y="4188886"/>
              <a:ext cx="99976" cy="120519"/>
            </a:xfrm>
            <a:custGeom>
              <a:avLst/>
              <a:gdLst/>
              <a:ahLst/>
              <a:cxnLst/>
              <a:rect l="l" t="t" r="r" b="b"/>
              <a:pathLst>
                <a:path w="4953" h="5970" extrusionOk="0">
                  <a:moveTo>
                    <a:pt x="616" y="0"/>
                  </a:moveTo>
                  <a:cubicBezTo>
                    <a:pt x="269" y="0"/>
                    <a:pt x="1" y="268"/>
                    <a:pt x="1" y="589"/>
                  </a:cubicBezTo>
                  <a:lnTo>
                    <a:pt x="1" y="5380"/>
                  </a:lnTo>
                  <a:cubicBezTo>
                    <a:pt x="1" y="5702"/>
                    <a:pt x="269" y="5969"/>
                    <a:pt x="616" y="5969"/>
                  </a:cubicBezTo>
                  <a:lnTo>
                    <a:pt x="4337" y="5969"/>
                  </a:lnTo>
                  <a:cubicBezTo>
                    <a:pt x="4685" y="5969"/>
                    <a:pt x="4953" y="5702"/>
                    <a:pt x="4953" y="5380"/>
                  </a:cubicBezTo>
                  <a:lnTo>
                    <a:pt x="4953" y="589"/>
                  </a:lnTo>
                  <a:cubicBezTo>
                    <a:pt x="4953" y="268"/>
                    <a:pt x="4685"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6"/>
            <p:cNvSpPr/>
            <p:nvPr/>
          </p:nvSpPr>
          <p:spPr>
            <a:xfrm>
              <a:off x="8778075" y="4188886"/>
              <a:ext cx="99956" cy="120519"/>
            </a:xfrm>
            <a:custGeom>
              <a:avLst/>
              <a:gdLst/>
              <a:ahLst/>
              <a:cxnLst/>
              <a:rect l="l" t="t" r="r" b="b"/>
              <a:pathLst>
                <a:path w="4952" h="5970" extrusionOk="0">
                  <a:moveTo>
                    <a:pt x="616" y="0"/>
                  </a:moveTo>
                  <a:cubicBezTo>
                    <a:pt x="268" y="0"/>
                    <a:pt x="0" y="268"/>
                    <a:pt x="0" y="589"/>
                  </a:cubicBezTo>
                  <a:lnTo>
                    <a:pt x="0" y="5380"/>
                  </a:lnTo>
                  <a:cubicBezTo>
                    <a:pt x="0" y="5702"/>
                    <a:pt x="268" y="5969"/>
                    <a:pt x="616" y="5969"/>
                  </a:cubicBezTo>
                  <a:lnTo>
                    <a:pt x="4336" y="5969"/>
                  </a:lnTo>
                  <a:cubicBezTo>
                    <a:pt x="4684" y="5969"/>
                    <a:pt x="4952" y="5702"/>
                    <a:pt x="4952" y="5380"/>
                  </a:cubicBezTo>
                  <a:lnTo>
                    <a:pt x="4952" y="589"/>
                  </a:lnTo>
                  <a:cubicBezTo>
                    <a:pt x="4952" y="268"/>
                    <a:pt x="4684"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6"/>
            <p:cNvSpPr/>
            <p:nvPr/>
          </p:nvSpPr>
          <p:spPr>
            <a:xfrm>
              <a:off x="8959606" y="4188886"/>
              <a:ext cx="99976" cy="120519"/>
            </a:xfrm>
            <a:custGeom>
              <a:avLst/>
              <a:gdLst/>
              <a:ahLst/>
              <a:cxnLst/>
              <a:rect l="l" t="t" r="r" b="b"/>
              <a:pathLst>
                <a:path w="4953" h="5970" extrusionOk="0">
                  <a:moveTo>
                    <a:pt x="616" y="0"/>
                  </a:moveTo>
                  <a:cubicBezTo>
                    <a:pt x="268" y="0"/>
                    <a:pt x="0" y="268"/>
                    <a:pt x="0" y="589"/>
                  </a:cubicBezTo>
                  <a:lnTo>
                    <a:pt x="0" y="5380"/>
                  </a:lnTo>
                  <a:cubicBezTo>
                    <a:pt x="0" y="5702"/>
                    <a:pt x="268" y="5969"/>
                    <a:pt x="616" y="5969"/>
                  </a:cubicBezTo>
                  <a:lnTo>
                    <a:pt x="4336" y="5969"/>
                  </a:lnTo>
                  <a:cubicBezTo>
                    <a:pt x="4684" y="5969"/>
                    <a:pt x="4952" y="5702"/>
                    <a:pt x="4952" y="5380"/>
                  </a:cubicBezTo>
                  <a:lnTo>
                    <a:pt x="4952" y="589"/>
                  </a:lnTo>
                  <a:cubicBezTo>
                    <a:pt x="4952" y="268"/>
                    <a:pt x="4684"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6"/>
            <p:cNvSpPr/>
            <p:nvPr/>
          </p:nvSpPr>
          <p:spPr>
            <a:xfrm>
              <a:off x="3875535" y="4188886"/>
              <a:ext cx="99431" cy="120519"/>
            </a:xfrm>
            <a:custGeom>
              <a:avLst/>
              <a:gdLst/>
              <a:ahLst/>
              <a:cxnLst/>
              <a:rect l="l" t="t" r="r" b="b"/>
              <a:pathLst>
                <a:path w="4926" h="5970" extrusionOk="0">
                  <a:moveTo>
                    <a:pt x="589" y="0"/>
                  </a:moveTo>
                  <a:cubicBezTo>
                    <a:pt x="268" y="0"/>
                    <a:pt x="0" y="268"/>
                    <a:pt x="0" y="589"/>
                  </a:cubicBezTo>
                  <a:lnTo>
                    <a:pt x="0" y="5380"/>
                  </a:lnTo>
                  <a:cubicBezTo>
                    <a:pt x="0" y="5702"/>
                    <a:pt x="268" y="5969"/>
                    <a:pt x="589" y="5969"/>
                  </a:cubicBezTo>
                  <a:lnTo>
                    <a:pt x="4336" y="5969"/>
                  </a:lnTo>
                  <a:cubicBezTo>
                    <a:pt x="4658" y="5969"/>
                    <a:pt x="4925" y="5702"/>
                    <a:pt x="4925" y="5380"/>
                  </a:cubicBezTo>
                  <a:lnTo>
                    <a:pt x="4925" y="589"/>
                  </a:lnTo>
                  <a:cubicBezTo>
                    <a:pt x="4925" y="268"/>
                    <a:pt x="4658"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6"/>
            <p:cNvSpPr/>
            <p:nvPr/>
          </p:nvSpPr>
          <p:spPr>
            <a:xfrm>
              <a:off x="4057066" y="4188886"/>
              <a:ext cx="99431" cy="120519"/>
            </a:xfrm>
            <a:custGeom>
              <a:avLst/>
              <a:gdLst/>
              <a:ahLst/>
              <a:cxnLst/>
              <a:rect l="l" t="t" r="r" b="b"/>
              <a:pathLst>
                <a:path w="4926" h="5970" extrusionOk="0">
                  <a:moveTo>
                    <a:pt x="590" y="0"/>
                  </a:moveTo>
                  <a:cubicBezTo>
                    <a:pt x="268" y="0"/>
                    <a:pt x="1" y="268"/>
                    <a:pt x="1" y="589"/>
                  </a:cubicBezTo>
                  <a:lnTo>
                    <a:pt x="1" y="5380"/>
                  </a:lnTo>
                  <a:cubicBezTo>
                    <a:pt x="1" y="5702"/>
                    <a:pt x="268" y="5969"/>
                    <a:pt x="590" y="5969"/>
                  </a:cubicBezTo>
                  <a:lnTo>
                    <a:pt x="4337" y="5969"/>
                  </a:lnTo>
                  <a:cubicBezTo>
                    <a:pt x="4658" y="5969"/>
                    <a:pt x="4926" y="5702"/>
                    <a:pt x="4926" y="5380"/>
                  </a:cubicBezTo>
                  <a:lnTo>
                    <a:pt x="4926" y="589"/>
                  </a:lnTo>
                  <a:cubicBezTo>
                    <a:pt x="4926" y="268"/>
                    <a:pt x="4658" y="0"/>
                    <a:pt x="4337"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6"/>
            <p:cNvSpPr/>
            <p:nvPr/>
          </p:nvSpPr>
          <p:spPr>
            <a:xfrm>
              <a:off x="3875535" y="3033765"/>
              <a:ext cx="99431" cy="121044"/>
            </a:xfrm>
            <a:custGeom>
              <a:avLst/>
              <a:gdLst/>
              <a:ahLst/>
              <a:cxnLst/>
              <a:rect l="l" t="t" r="r" b="b"/>
              <a:pathLst>
                <a:path w="4926" h="5996" extrusionOk="0">
                  <a:moveTo>
                    <a:pt x="589" y="0"/>
                  </a:moveTo>
                  <a:cubicBezTo>
                    <a:pt x="268" y="0"/>
                    <a:pt x="0" y="268"/>
                    <a:pt x="0" y="589"/>
                  </a:cubicBezTo>
                  <a:lnTo>
                    <a:pt x="0" y="5380"/>
                  </a:lnTo>
                  <a:cubicBezTo>
                    <a:pt x="0" y="5702"/>
                    <a:pt x="268" y="5969"/>
                    <a:pt x="589" y="5996"/>
                  </a:cubicBezTo>
                  <a:lnTo>
                    <a:pt x="4336" y="5996"/>
                  </a:lnTo>
                  <a:cubicBezTo>
                    <a:pt x="4657" y="5969"/>
                    <a:pt x="4925" y="5702"/>
                    <a:pt x="4925" y="5380"/>
                  </a:cubicBezTo>
                  <a:lnTo>
                    <a:pt x="4925" y="589"/>
                  </a:lnTo>
                  <a:cubicBezTo>
                    <a:pt x="4925" y="268"/>
                    <a:pt x="4657"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6"/>
            <p:cNvSpPr/>
            <p:nvPr/>
          </p:nvSpPr>
          <p:spPr>
            <a:xfrm>
              <a:off x="4057066" y="3033765"/>
              <a:ext cx="99431" cy="121044"/>
            </a:xfrm>
            <a:custGeom>
              <a:avLst/>
              <a:gdLst/>
              <a:ahLst/>
              <a:cxnLst/>
              <a:rect l="l" t="t" r="r" b="b"/>
              <a:pathLst>
                <a:path w="4926" h="5996" extrusionOk="0">
                  <a:moveTo>
                    <a:pt x="589" y="0"/>
                  </a:moveTo>
                  <a:cubicBezTo>
                    <a:pt x="268" y="0"/>
                    <a:pt x="0" y="268"/>
                    <a:pt x="0" y="589"/>
                  </a:cubicBezTo>
                  <a:lnTo>
                    <a:pt x="0" y="5380"/>
                  </a:lnTo>
                  <a:cubicBezTo>
                    <a:pt x="0" y="5702"/>
                    <a:pt x="268" y="5969"/>
                    <a:pt x="589" y="5996"/>
                  </a:cubicBezTo>
                  <a:lnTo>
                    <a:pt x="4336" y="5996"/>
                  </a:lnTo>
                  <a:cubicBezTo>
                    <a:pt x="4658" y="5969"/>
                    <a:pt x="4925" y="5702"/>
                    <a:pt x="4925" y="5380"/>
                  </a:cubicBezTo>
                  <a:lnTo>
                    <a:pt x="4925" y="589"/>
                  </a:lnTo>
                  <a:cubicBezTo>
                    <a:pt x="4925" y="268"/>
                    <a:pt x="4658" y="0"/>
                    <a:pt x="4336" y="0"/>
                  </a:cubicBezTo>
                  <a:close/>
                </a:path>
              </a:pathLst>
            </a:custGeom>
            <a:solidFill>
              <a:srgbClr val="F5E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sp>
        <p:nvSpPr>
          <p:cNvPr id="1495" name="Google Shape;1495;p39"/>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SERVICES</a:t>
            </a:r>
            <a:endParaRPr/>
          </a:p>
        </p:txBody>
      </p:sp>
      <p:sp>
        <p:nvSpPr>
          <p:cNvPr id="1496" name="Google Shape;1496;p39"/>
          <p:cNvSpPr txBox="1">
            <a:spLocks noGrp="1"/>
          </p:cNvSpPr>
          <p:nvPr>
            <p:ph type="subTitle" idx="1"/>
          </p:nvPr>
        </p:nvSpPr>
        <p:spPr>
          <a:xfrm>
            <a:off x="1952030" y="2176300"/>
            <a:ext cx="1513500" cy="62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1497" name="Google Shape;1497;p39"/>
          <p:cNvSpPr txBox="1">
            <a:spLocks noGrp="1"/>
          </p:cNvSpPr>
          <p:nvPr>
            <p:ph type="subTitle" idx="2"/>
          </p:nvPr>
        </p:nvSpPr>
        <p:spPr>
          <a:xfrm>
            <a:off x="1952030" y="1871875"/>
            <a:ext cx="15135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498" name="Google Shape;1498;p39"/>
          <p:cNvSpPr txBox="1">
            <a:spLocks noGrp="1"/>
          </p:cNvSpPr>
          <p:nvPr>
            <p:ph type="subTitle" idx="3"/>
          </p:nvPr>
        </p:nvSpPr>
        <p:spPr>
          <a:xfrm>
            <a:off x="3815250" y="2175850"/>
            <a:ext cx="1513500" cy="62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terribly hot</a:t>
            </a:r>
            <a:endParaRPr/>
          </a:p>
        </p:txBody>
      </p:sp>
      <p:sp>
        <p:nvSpPr>
          <p:cNvPr id="1499" name="Google Shape;1499;p39"/>
          <p:cNvSpPr txBox="1">
            <a:spLocks noGrp="1"/>
          </p:cNvSpPr>
          <p:nvPr>
            <p:ph type="subTitle" idx="4"/>
          </p:nvPr>
        </p:nvSpPr>
        <p:spPr>
          <a:xfrm>
            <a:off x="3815250" y="1872000"/>
            <a:ext cx="15135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500" name="Google Shape;1500;p39"/>
          <p:cNvSpPr txBox="1">
            <a:spLocks noGrp="1"/>
          </p:cNvSpPr>
          <p:nvPr>
            <p:ph type="subTitle" idx="5"/>
          </p:nvPr>
        </p:nvSpPr>
        <p:spPr>
          <a:xfrm>
            <a:off x="5678470" y="2175850"/>
            <a:ext cx="1513500" cy="62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smallest planet in our Solar System</a:t>
            </a:r>
            <a:endParaRPr/>
          </a:p>
        </p:txBody>
      </p:sp>
      <p:sp>
        <p:nvSpPr>
          <p:cNvPr id="1501" name="Google Shape;1501;p39"/>
          <p:cNvSpPr txBox="1">
            <a:spLocks noGrp="1"/>
          </p:cNvSpPr>
          <p:nvPr>
            <p:ph type="subTitle" idx="6"/>
          </p:nvPr>
        </p:nvSpPr>
        <p:spPr>
          <a:xfrm>
            <a:off x="5678470" y="1872000"/>
            <a:ext cx="15135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502" name="Google Shape;1502;p39"/>
          <p:cNvSpPr txBox="1">
            <a:spLocks noGrp="1"/>
          </p:cNvSpPr>
          <p:nvPr>
            <p:ph type="subTitle" idx="7"/>
          </p:nvPr>
        </p:nvSpPr>
        <p:spPr>
          <a:xfrm>
            <a:off x="2883640" y="3879230"/>
            <a:ext cx="1513500" cy="62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mostly of hydrogen and helium</a:t>
            </a:r>
            <a:endParaRPr/>
          </a:p>
        </p:txBody>
      </p:sp>
      <p:sp>
        <p:nvSpPr>
          <p:cNvPr id="1503" name="Google Shape;1503;p39"/>
          <p:cNvSpPr txBox="1">
            <a:spLocks noGrp="1"/>
          </p:cNvSpPr>
          <p:nvPr>
            <p:ph type="subTitle" idx="8"/>
          </p:nvPr>
        </p:nvSpPr>
        <p:spPr>
          <a:xfrm>
            <a:off x="2883640" y="3575380"/>
            <a:ext cx="15135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504" name="Google Shape;1504;p39"/>
          <p:cNvSpPr txBox="1">
            <a:spLocks noGrp="1"/>
          </p:cNvSpPr>
          <p:nvPr>
            <p:ph type="subTitle" idx="9"/>
          </p:nvPr>
        </p:nvSpPr>
        <p:spPr>
          <a:xfrm>
            <a:off x="4746847" y="3879230"/>
            <a:ext cx="1513500" cy="62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our Solar System</a:t>
            </a:r>
            <a:endParaRPr/>
          </a:p>
        </p:txBody>
      </p:sp>
      <p:sp>
        <p:nvSpPr>
          <p:cNvPr id="1505" name="Google Shape;1505;p39"/>
          <p:cNvSpPr txBox="1">
            <a:spLocks noGrp="1"/>
          </p:cNvSpPr>
          <p:nvPr>
            <p:ph type="subTitle" idx="13"/>
          </p:nvPr>
        </p:nvSpPr>
        <p:spPr>
          <a:xfrm>
            <a:off x="4746847" y="3575380"/>
            <a:ext cx="15135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1506" name="Google Shape;1506;p39"/>
          <p:cNvGrpSpPr/>
          <p:nvPr/>
        </p:nvGrpSpPr>
        <p:grpSpPr>
          <a:xfrm>
            <a:off x="6188952" y="1262368"/>
            <a:ext cx="492536" cy="573240"/>
            <a:chOff x="-1153570" y="3471118"/>
            <a:chExt cx="492536" cy="573240"/>
          </a:xfrm>
        </p:grpSpPr>
        <p:sp>
          <p:nvSpPr>
            <p:cNvPr id="1507" name="Google Shape;1507;p39"/>
            <p:cNvSpPr/>
            <p:nvPr/>
          </p:nvSpPr>
          <p:spPr>
            <a:xfrm>
              <a:off x="-1153570" y="3692734"/>
              <a:ext cx="492536" cy="251519"/>
            </a:xfrm>
            <a:custGeom>
              <a:avLst/>
              <a:gdLst/>
              <a:ahLst/>
              <a:cxnLst/>
              <a:rect l="l" t="t" r="r" b="b"/>
              <a:pathLst>
                <a:path w="37851" h="19329" extrusionOk="0">
                  <a:moveTo>
                    <a:pt x="3822" y="1"/>
                  </a:moveTo>
                  <a:cubicBezTo>
                    <a:pt x="3719" y="1"/>
                    <a:pt x="3616" y="1"/>
                    <a:pt x="3531" y="18"/>
                  </a:cubicBezTo>
                  <a:cubicBezTo>
                    <a:pt x="1543" y="172"/>
                    <a:pt x="1" y="1834"/>
                    <a:pt x="1" y="3822"/>
                  </a:cubicBezTo>
                  <a:lnTo>
                    <a:pt x="1" y="19328"/>
                  </a:lnTo>
                  <a:lnTo>
                    <a:pt x="37851" y="19328"/>
                  </a:lnTo>
                  <a:lnTo>
                    <a:pt x="37851" y="3822"/>
                  </a:lnTo>
                  <a:cubicBezTo>
                    <a:pt x="37851" y="1885"/>
                    <a:pt x="36377" y="241"/>
                    <a:pt x="34441" y="18"/>
                  </a:cubicBezTo>
                  <a:cubicBezTo>
                    <a:pt x="34304" y="1"/>
                    <a:pt x="34167" y="1"/>
                    <a:pt x="34013" y="1"/>
                  </a:cubicBezTo>
                  <a:cubicBezTo>
                    <a:pt x="31905" y="1"/>
                    <a:pt x="30192" y="1714"/>
                    <a:pt x="30192" y="3822"/>
                  </a:cubicBezTo>
                  <a:lnTo>
                    <a:pt x="30192" y="12492"/>
                  </a:lnTo>
                  <a:lnTo>
                    <a:pt x="7643" y="12492"/>
                  </a:lnTo>
                  <a:lnTo>
                    <a:pt x="7643" y="3822"/>
                  </a:lnTo>
                  <a:cubicBezTo>
                    <a:pt x="7643" y="1714"/>
                    <a:pt x="5929" y="1"/>
                    <a:pt x="3822"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760710" y="3944240"/>
              <a:ext cx="80508" cy="100118"/>
            </a:xfrm>
            <a:custGeom>
              <a:avLst/>
              <a:gdLst/>
              <a:ahLst/>
              <a:cxnLst/>
              <a:rect l="l" t="t" r="r" b="b"/>
              <a:pathLst>
                <a:path w="6187" h="7694" extrusionOk="0">
                  <a:moveTo>
                    <a:pt x="1" y="0"/>
                  </a:moveTo>
                  <a:lnTo>
                    <a:pt x="1" y="34"/>
                  </a:lnTo>
                  <a:lnTo>
                    <a:pt x="926" y="7693"/>
                  </a:lnTo>
                  <a:lnTo>
                    <a:pt x="5261" y="7693"/>
                  </a:lnTo>
                  <a:lnTo>
                    <a:pt x="6186" y="34"/>
                  </a:lnTo>
                  <a:lnTo>
                    <a:pt x="6186"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1107857" y="3513929"/>
              <a:ext cx="402685" cy="341357"/>
            </a:xfrm>
            <a:custGeom>
              <a:avLst/>
              <a:gdLst/>
              <a:ahLst/>
              <a:cxnLst/>
              <a:rect l="l" t="t" r="r" b="b"/>
              <a:pathLst>
                <a:path w="30946" h="26233" extrusionOk="0">
                  <a:moveTo>
                    <a:pt x="3701" y="0"/>
                  </a:moveTo>
                  <a:cubicBezTo>
                    <a:pt x="1663" y="0"/>
                    <a:pt x="0" y="1645"/>
                    <a:pt x="0" y="3684"/>
                  </a:cubicBezTo>
                  <a:lnTo>
                    <a:pt x="0" y="13690"/>
                  </a:lnTo>
                  <a:lnTo>
                    <a:pt x="18" y="13759"/>
                  </a:lnTo>
                  <a:cubicBezTo>
                    <a:pt x="103" y="13742"/>
                    <a:pt x="206" y="13742"/>
                    <a:pt x="309" y="13742"/>
                  </a:cubicBezTo>
                  <a:cubicBezTo>
                    <a:pt x="2416" y="13742"/>
                    <a:pt x="4130" y="15455"/>
                    <a:pt x="4130" y="17563"/>
                  </a:cubicBezTo>
                  <a:lnTo>
                    <a:pt x="4130" y="26233"/>
                  </a:lnTo>
                  <a:lnTo>
                    <a:pt x="26679" y="26233"/>
                  </a:lnTo>
                  <a:lnTo>
                    <a:pt x="26679" y="17563"/>
                  </a:lnTo>
                  <a:cubicBezTo>
                    <a:pt x="26679" y="15455"/>
                    <a:pt x="28392" y="13742"/>
                    <a:pt x="30500" y="13742"/>
                  </a:cubicBezTo>
                  <a:cubicBezTo>
                    <a:pt x="30654" y="13742"/>
                    <a:pt x="30791" y="13742"/>
                    <a:pt x="30928" y="13759"/>
                  </a:cubicBezTo>
                  <a:lnTo>
                    <a:pt x="30945" y="13690"/>
                  </a:lnTo>
                  <a:lnTo>
                    <a:pt x="30945" y="3684"/>
                  </a:lnTo>
                  <a:cubicBezTo>
                    <a:pt x="30945" y="1645"/>
                    <a:pt x="29300" y="0"/>
                    <a:pt x="27261" y="0"/>
                  </a:cubicBezTo>
                  <a:lnTo>
                    <a:pt x="22772" y="0"/>
                  </a:lnTo>
                  <a:lnTo>
                    <a:pt x="22772" y="3461"/>
                  </a:lnTo>
                  <a:cubicBezTo>
                    <a:pt x="22772" y="3975"/>
                    <a:pt x="22361" y="4386"/>
                    <a:pt x="21864" y="4386"/>
                  </a:cubicBezTo>
                  <a:lnTo>
                    <a:pt x="8962" y="4386"/>
                  </a:lnTo>
                  <a:cubicBezTo>
                    <a:pt x="8448" y="4386"/>
                    <a:pt x="8036" y="3975"/>
                    <a:pt x="8036" y="3461"/>
                  </a:cubicBezTo>
                  <a:lnTo>
                    <a:pt x="8036"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1003289" y="3471118"/>
              <a:ext cx="191765" cy="99897"/>
            </a:xfrm>
            <a:custGeom>
              <a:avLst/>
              <a:gdLst/>
              <a:ahLst/>
              <a:cxnLst/>
              <a:rect l="l" t="t" r="r" b="b"/>
              <a:pathLst>
                <a:path w="14737" h="7677" extrusionOk="0">
                  <a:moveTo>
                    <a:pt x="926" y="0"/>
                  </a:moveTo>
                  <a:cubicBezTo>
                    <a:pt x="412" y="0"/>
                    <a:pt x="0" y="411"/>
                    <a:pt x="0" y="925"/>
                  </a:cubicBezTo>
                  <a:lnTo>
                    <a:pt x="0" y="6751"/>
                  </a:lnTo>
                  <a:cubicBezTo>
                    <a:pt x="0" y="7265"/>
                    <a:pt x="412" y="7676"/>
                    <a:pt x="926" y="7676"/>
                  </a:cubicBezTo>
                  <a:lnTo>
                    <a:pt x="13828" y="7676"/>
                  </a:lnTo>
                  <a:cubicBezTo>
                    <a:pt x="14325" y="7676"/>
                    <a:pt x="14736" y="7265"/>
                    <a:pt x="14736" y="6751"/>
                  </a:cubicBezTo>
                  <a:lnTo>
                    <a:pt x="14736" y="3290"/>
                  </a:lnTo>
                  <a:lnTo>
                    <a:pt x="14736" y="925"/>
                  </a:lnTo>
                  <a:cubicBezTo>
                    <a:pt x="14736" y="411"/>
                    <a:pt x="14325" y="0"/>
                    <a:pt x="13828"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1136173" y="3944240"/>
              <a:ext cx="80274" cy="100118"/>
            </a:xfrm>
            <a:custGeom>
              <a:avLst/>
              <a:gdLst/>
              <a:ahLst/>
              <a:cxnLst/>
              <a:rect l="l" t="t" r="r" b="b"/>
              <a:pathLst>
                <a:path w="6169" h="7694" extrusionOk="0">
                  <a:moveTo>
                    <a:pt x="0" y="0"/>
                  </a:moveTo>
                  <a:lnTo>
                    <a:pt x="0" y="34"/>
                  </a:lnTo>
                  <a:lnTo>
                    <a:pt x="926" y="7693"/>
                  </a:lnTo>
                  <a:lnTo>
                    <a:pt x="5261" y="7693"/>
                  </a:lnTo>
                  <a:lnTo>
                    <a:pt x="6169" y="34"/>
                  </a:lnTo>
                  <a:lnTo>
                    <a:pt x="6169"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961376" y="3622506"/>
              <a:ext cx="107926" cy="102578"/>
            </a:xfrm>
            <a:custGeom>
              <a:avLst/>
              <a:gdLst/>
              <a:ahLst/>
              <a:cxnLst/>
              <a:rect l="l" t="t" r="r" b="b"/>
              <a:pathLst>
                <a:path w="8294" h="7883" extrusionOk="0">
                  <a:moveTo>
                    <a:pt x="4147" y="0"/>
                  </a:moveTo>
                  <a:lnTo>
                    <a:pt x="2862" y="2588"/>
                  </a:lnTo>
                  <a:lnTo>
                    <a:pt x="1" y="3016"/>
                  </a:lnTo>
                  <a:lnTo>
                    <a:pt x="2074" y="5038"/>
                  </a:lnTo>
                  <a:lnTo>
                    <a:pt x="1594" y="7882"/>
                  </a:lnTo>
                  <a:lnTo>
                    <a:pt x="4147" y="6546"/>
                  </a:lnTo>
                  <a:lnTo>
                    <a:pt x="6717" y="7882"/>
                  </a:lnTo>
                  <a:lnTo>
                    <a:pt x="6221" y="5038"/>
                  </a:lnTo>
                  <a:lnTo>
                    <a:pt x="8294" y="3016"/>
                  </a:lnTo>
                  <a:lnTo>
                    <a:pt x="5432" y="2588"/>
                  </a:lnTo>
                  <a:lnTo>
                    <a:pt x="4147" y="0"/>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4358510" y="1273130"/>
            <a:ext cx="426979" cy="562478"/>
            <a:chOff x="149645" y="3475855"/>
            <a:chExt cx="426979" cy="562478"/>
          </a:xfrm>
        </p:grpSpPr>
        <p:sp>
          <p:nvSpPr>
            <p:cNvPr id="1514" name="Google Shape;1514;p39"/>
            <p:cNvSpPr/>
            <p:nvPr/>
          </p:nvSpPr>
          <p:spPr>
            <a:xfrm>
              <a:off x="478509" y="3651485"/>
              <a:ext cx="98114" cy="358091"/>
            </a:xfrm>
            <a:custGeom>
              <a:avLst/>
              <a:gdLst/>
              <a:ahLst/>
              <a:cxnLst/>
              <a:rect l="l" t="t" r="r" b="b"/>
              <a:pathLst>
                <a:path w="7540" h="27519" extrusionOk="0">
                  <a:moveTo>
                    <a:pt x="1765" y="1"/>
                  </a:moveTo>
                  <a:lnTo>
                    <a:pt x="1" y="27518"/>
                  </a:lnTo>
                  <a:lnTo>
                    <a:pt x="4079" y="27518"/>
                  </a:lnTo>
                  <a:lnTo>
                    <a:pt x="7540" y="1"/>
                  </a:lnTo>
                  <a:close/>
                </a:path>
              </a:pathLst>
            </a:custGeom>
            <a:solidFill>
              <a:srgbClr val="AD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277844" y="3475855"/>
              <a:ext cx="297219" cy="175643"/>
            </a:xfrm>
            <a:custGeom>
              <a:avLst/>
              <a:gdLst/>
              <a:ahLst/>
              <a:cxnLst/>
              <a:rect l="l" t="t" r="r" b="b"/>
              <a:pathLst>
                <a:path w="22841" h="13498" extrusionOk="0">
                  <a:moveTo>
                    <a:pt x="14700" y="1"/>
                  </a:moveTo>
                  <a:cubicBezTo>
                    <a:pt x="14437" y="1"/>
                    <a:pt x="14168" y="60"/>
                    <a:pt x="13914" y="185"/>
                  </a:cubicBezTo>
                  <a:cubicBezTo>
                    <a:pt x="12937" y="681"/>
                    <a:pt x="12629" y="1932"/>
                    <a:pt x="13263" y="2806"/>
                  </a:cubicBezTo>
                  <a:cubicBezTo>
                    <a:pt x="13023" y="3166"/>
                    <a:pt x="12834" y="3560"/>
                    <a:pt x="12714" y="3971"/>
                  </a:cubicBezTo>
                  <a:cubicBezTo>
                    <a:pt x="12320" y="3748"/>
                    <a:pt x="11875" y="3646"/>
                    <a:pt x="11429" y="3646"/>
                  </a:cubicBezTo>
                  <a:cubicBezTo>
                    <a:pt x="10919" y="2764"/>
                    <a:pt x="10022" y="2310"/>
                    <a:pt x="9118" y="2310"/>
                  </a:cubicBezTo>
                  <a:cubicBezTo>
                    <a:pt x="8354" y="2310"/>
                    <a:pt x="7585" y="2635"/>
                    <a:pt x="7043" y="3303"/>
                  </a:cubicBezTo>
                  <a:cubicBezTo>
                    <a:pt x="6846" y="3234"/>
                    <a:pt x="6647" y="3202"/>
                    <a:pt x="6452" y="3202"/>
                  </a:cubicBezTo>
                  <a:cubicBezTo>
                    <a:pt x="5579" y="3202"/>
                    <a:pt x="4794" y="3852"/>
                    <a:pt x="4695" y="4777"/>
                  </a:cubicBezTo>
                  <a:cubicBezTo>
                    <a:pt x="4514" y="4728"/>
                    <a:pt x="4330" y="4705"/>
                    <a:pt x="4149" y="4705"/>
                  </a:cubicBezTo>
                  <a:cubicBezTo>
                    <a:pt x="3306" y="4705"/>
                    <a:pt x="2515" y="5209"/>
                    <a:pt x="2177" y="6027"/>
                  </a:cubicBezTo>
                  <a:cubicBezTo>
                    <a:pt x="1783" y="7021"/>
                    <a:pt x="2160" y="8152"/>
                    <a:pt x="3085" y="8683"/>
                  </a:cubicBezTo>
                  <a:lnTo>
                    <a:pt x="3085" y="8700"/>
                  </a:lnTo>
                  <a:cubicBezTo>
                    <a:pt x="3085" y="9146"/>
                    <a:pt x="3188" y="9574"/>
                    <a:pt x="3410" y="9968"/>
                  </a:cubicBezTo>
                  <a:cubicBezTo>
                    <a:pt x="3290" y="9951"/>
                    <a:pt x="3188" y="9934"/>
                    <a:pt x="3085" y="9934"/>
                  </a:cubicBezTo>
                  <a:cubicBezTo>
                    <a:pt x="1286" y="9934"/>
                    <a:pt x="1" y="11682"/>
                    <a:pt x="549" y="13395"/>
                  </a:cubicBezTo>
                  <a:lnTo>
                    <a:pt x="549" y="13498"/>
                  </a:lnTo>
                  <a:lnTo>
                    <a:pt x="5946" y="13498"/>
                  </a:lnTo>
                  <a:cubicBezTo>
                    <a:pt x="4701" y="12560"/>
                    <a:pt x="5409" y="10615"/>
                    <a:pt x="6875" y="10615"/>
                  </a:cubicBezTo>
                  <a:cubicBezTo>
                    <a:pt x="6963" y="10615"/>
                    <a:pt x="7053" y="10622"/>
                    <a:pt x="7146" y="10636"/>
                  </a:cubicBezTo>
                  <a:cubicBezTo>
                    <a:pt x="7163" y="10516"/>
                    <a:pt x="7197" y="10397"/>
                    <a:pt x="7231" y="10277"/>
                  </a:cubicBezTo>
                  <a:cubicBezTo>
                    <a:pt x="7479" y="9717"/>
                    <a:pt x="8022" y="9385"/>
                    <a:pt x="8592" y="9385"/>
                  </a:cubicBezTo>
                  <a:cubicBezTo>
                    <a:pt x="8773" y="9385"/>
                    <a:pt x="8956" y="9418"/>
                    <a:pt x="9133" y="9488"/>
                  </a:cubicBezTo>
                  <a:cubicBezTo>
                    <a:pt x="9887" y="9797"/>
                    <a:pt x="10247" y="10636"/>
                    <a:pt x="9956" y="11390"/>
                  </a:cubicBezTo>
                  <a:cubicBezTo>
                    <a:pt x="10538" y="11904"/>
                    <a:pt x="10727" y="12727"/>
                    <a:pt x="10435" y="13464"/>
                  </a:cubicBezTo>
                  <a:cubicBezTo>
                    <a:pt x="10418" y="13464"/>
                    <a:pt x="10418" y="13481"/>
                    <a:pt x="10418" y="13498"/>
                  </a:cubicBezTo>
                  <a:lnTo>
                    <a:pt x="21196" y="13498"/>
                  </a:lnTo>
                  <a:cubicBezTo>
                    <a:pt x="22515" y="12830"/>
                    <a:pt x="22841" y="11082"/>
                    <a:pt x="21847" y="9968"/>
                  </a:cubicBezTo>
                  <a:cubicBezTo>
                    <a:pt x="21881" y="9934"/>
                    <a:pt x="21898" y="9900"/>
                    <a:pt x="21915" y="9865"/>
                  </a:cubicBezTo>
                  <a:cubicBezTo>
                    <a:pt x="22430" y="8940"/>
                    <a:pt x="21864" y="7792"/>
                    <a:pt x="20819" y="7655"/>
                  </a:cubicBezTo>
                  <a:cubicBezTo>
                    <a:pt x="20743" y="7644"/>
                    <a:pt x="20668" y="7638"/>
                    <a:pt x="20594" y="7638"/>
                  </a:cubicBezTo>
                  <a:cubicBezTo>
                    <a:pt x="19652" y="7638"/>
                    <a:pt x="18917" y="8518"/>
                    <a:pt x="19140" y="9471"/>
                  </a:cubicBezTo>
                  <a:cubicBezTo>
                    <a:pt x="18900" y="9591"/>
                    <a:pt x="18694" y="9745"/>
                    <a:pt x="18506" y="9934"/>
                  </a:cubicBezTo>
                  <a:cubicBezTo>
                    <a:pt x="18390" y="9916"/>
                    <a:pt x="18274" y="9908"/>
                    <a:pt x="18160" y="9908"/>
                  </a:cubicBezTo>
                  <a:cubicBezTo>
                    <a:pt x="17377" y="9908"/>
                    <a:pt x="16645" y="10309"/>
                    <a:pt x="16227" y="10996"/>
                  </a:cubicBezTo>
                  <a:cubicBezTo>
                    <a:pt x="16181" y="11987"/>
                    <a:pt x="15399" y="12517"/>
                    <a:pt x="14617" y="12517"/>
                  </a:cubicBezTo>
                  <a:cubicBezTo>
                    <a:pt x="13952" y="12517"/>
                    <a:pt x="13287" y="12133"/>
                    <a:pt x="13074" y="11322"/>
                  </a:cubicBezTo>
                  <a:cubicBezTo>
                    <a:pt x="12957" y="11350"/>
                    <a:pt x="12840" y="11364"/>
                    <a:pt x="12724" y="11364"/>
                  </a:cubicBezTo>
                  <a:cubicBezTo>
                    <a:pt x="12010" y="11364"/>
                    <a:pt x="11361" y="10843"/>
                    <a:pt x="11258" y="10105"/>
                  </a:cubicBezTo>
                  <a:cubicBezTo>
                    <a:pt x="11138" y="9231"/>
                    <a:pt x="11806" y="8460"/>
                    <a:pt x="12680" y="8443"/>
                  </a:cubicBezTo>
                  <a:cubicBezTo>
                    <a:pt x="12960" y="7596"/>
                    <a:pt x="13676" y="7193"/>
                    <a:pt x="14391" y="7193"/>
                  </a:cubicBezTo>
                  <a:cubicBezTo>
                    <a:pt x="15210" y="7193"/>
                    <a:pt x="16028" y="7721"/>
                    <a:pt x="16193" y="8717"/>
                  </a:cubicBezTo>
                  <a:lnTo>
                    <a:pt x="16313" y="8700"/>
                  </a:lnTo>
                  <a:cubicBezTo>
                    <a:pt x="18334" y="8683"/>
                    <a:pt x="19996" y="7055"/>
                    <a:pt x="20014" y="5016"/>
                  </a:cubicBezTo>
                  <a:cubicBezTo>
                    <a:pt x="20048" y="2977"/>
                    <a:pt x="18437" y="1298"/>
                    <a:pt x="16398" y="1247"/>
                  </a:cubicBezTo>
                  <a:cubicBezTo>
                    <a:pt x="16157" y="474"/>
                    <a:pt x="15448" y="1"/>
                    <a:pt x="14700"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26564" y="3651485"/>
              <a:ext cx="74926" cy="358091"/>
            </a:xfrm>
            <a:custGeom>
              <a:avLst/>
              <a:gdLst/>
              <a:ahLst/>
              <a:cxnLst/>
              <a:rect l="l" t="t" r="r" b="b"/>
              <a:pathLst>
                <a:path w="5758" h="27519" extrusionOk="0">
                  <a:moveTo>
                    <a:pt x="0" y="1"/>
                  </a:moveTo>
                  <a:lnTo>
                    <a:pt x="0" y="27518"/>
                  </a:lnTo>
                  <a:lnTo>
                    <a:pt x="3993" y="27518"/>
                  </a:lnTo>
                  <a:lnTo>
                    <a:pt x="5757" y="1"/>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22998" y="3569415"/>
              <a:ext cx="69799" cy="69331"/>
            </a:xfrm>
            <a:custGeom>
              <a:avLst/>
              <a:gdLst/>
              <a:ahLst/>
              <a:cxnLst/>
              <a:rect l="l" t="t" r="r" b="b"/>
              <a:pathLst>
                <a:path w="5364" h="5328" extrusionOk="0">
                  <a:moveTo>
                    <a:pt x="3264" y="0"/>
                  </a:moveTo>
                  <a:cubicBezTo>
                    <a:pt x="2502" y="0"/>
                    <a:pt x="1780" y="475"/>
                    <a:pt x="1525" y="1253"/>
                  </a:cubicBezTo>
                  <a:cubicBezTo>
                    <a:pt x="651" y="1270"/>
                    <a:pt x="0" y="2041"/>
                    <a:pt x="120" y="2915"/>
                  </a:cubicBezTo>
                  <a:cubicBezTo>
                    <a:pt x="223" y="3653"/>
                    <a:pt x="860" y="4174"/>
                    <a:pt x="1570" y="4174"/>
                  </a:cubicBezTo>
                  <a:cubicBezTo>
                    <a:pt x="1685" y="4174"/>
                    <a:pt x="1802" y="4160"/>
                    <a:pt x="1919" y="4132"/>
                  </a:cubicBezTo>
                  <a:cubicBezTo>
                    <a:pt x="2132" y="4943"/>
                    <a:pt x="2797" y="5327"/>
                    <a:pt x="3462" y="5327"/>
                  </a:cubicBezTo>
                  <a:cubicBezTo>
                    <a:pt x="4244" y="5327"/>
                    <a:pt x="5026" y="4797"/>
                    <a:pt x="5072" y="3806"/>
                  </a:cubicBezTo>
                  <a:cubicBezTo>
                    <a:pt x="5072" y="3772"/>
                    <a:pt x="5072" y="3755"/>
                    <a:pt x="5072" y="3738"/>
                  </a:cubicBezTo>
                  <a:cubicBezTo>
                    <a:pt x="5072" y="3395"/>
                    <a:pt x="4969" y="3087"/>
                    <a:pt x="4781" y="2812"/>
                  </a:cubicBezTo>
                  <a:cubicBezTo>
                    <a:pt x="5363" y="1887"/>
                    <a:pt x="5020" y="654"/>
                    <a:pt x="4044" y="174"/>
                  </a:cubicBezTo>
                  <a:cubicBezTo>
                    <a:pt x="3790" y="56"/>
                    <a:pt x="3525" y="0"/>
                    <a:pt x="3264" y="0"/>
                  </a:cubicBez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351416" y="3651485"/>
              <a:ext cx="75160" cy="358091"/>
            </a:xfrm>
            <a:custGeom>
              <a:avLst/>
              <a:gdLst/>
              <a:ahLst/>
              <a:cxnLst/>
              <a:rect l="l" t="t" r="r" b="b"/>
              <a:pathLst>
                <a:path w="5776" h="27519" extrusionOk="0">
                  <a:moveTo>
                    <a:pt x="1" y="1"/>
                  </a:moveTo>
                  <a:lnTo>
                    <a:pt x="652" y="10213"/>
                  </a:lnTo>
                  <a:lnTo>
                    <a:pt x="703" y="10915"/>
                  </a:lnTo>
                  <a:cubicBezTo>
                    <a:pt x="2708" y="11138"/>
                    <a:pt x="2897" y="13982"/>
                    <a:pt x="926" y="14462"/>
                  </a:cubicBezTo>
                  <a:lnTo>
                    <a:pt x="1783" y="27518"/>
                  </a:lnTo>
                  <a:lnTo>
                    <a:pt x="5775" y="27518"/>
                  </a:lnTo>
                  <a:lnTo>
                    <a:pt x="5775" y="1"/>
                  </a:lnTo>
                  <a:lnTo>
                    <a:pt x="4747" y="1"/>
                  </a:lnTo>
                  <a:cubicBezTo>
                    <a:pt x="4430" y="701"/>
                    <a:pt x="3761" y="1071"/>
                    <a:pt x="3088" y="1071"/>
                  </a:cubicBezTo>
                  <a:cubicBezTo>
                    <a:pt x="2526" y="1071"/>
                    <a:pt x="1961" y="813"/>
                    <a:pt x="1594" y="275"/>
                  </a:cubicBezTo>
                  <a:cubicBezTo>
                    <a:pt x="1481" y="301"/>
                    <a:pt x="1365" y="314"/>
                    <a:pt x="1249" y="314"/>
                  </a:cubicBezTo>
                  <a:cubicBezTo>
                    <a:pt x="911" y="314"/>
                    <a:pt x="573" y="205"/>
                    <a:pt x="292" y="1"/>
                  </a:cubicBezTo>
                  <a:close/>
                </a:path>
              </a:pathLst>
            </a:custGeom>
            <a:solidFill>
              <a:srgbClr val="AD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339015" y="3597964"/>
              <a:ext cx="78413" cy="67457"/>
            </a:xfrm>
            <a:custGeom>
              <a:avLst/>
              <a:gdLst/>
              <a:ahLst/>
              <a:cxnLst/>
              <a:rect l="l" t="t" r="r" b="b"/>
              <a:pathLst>
                <a:path w="6026" h="5184" extrusionOk="0">
                  <a:moveTo>
                    <a:pt x="3891" y="1"/>
                  </a:moveTo>
                  <a:cubicBezTo>
                    <a:pt x="3322" y="1"/>
                    <a:pt x="2782" y="333"/>
                    <a:pt x="2547" y="893"/>
                  </a:cubicBezTo>
                  <a:cubicBezTo>
                    <a:pt x="2496" y="1013"/>
                    <a:pt x="2462" y="1132"/>
                    <a:pt x="2445" y="1252"/>
                  </a:cubicBezTo>
                  <a:cubicBezTo>
                    <a:pt x="2352" y="1238"/>
                    <a:pt x="2262" y="1231"/>
                    <a:pt x="2174" y="1231"/>
                  </a:cubicBezTo>
                  <a:cubicBezTo>
                    <a:pt x="708" y="1231"/>
                    <a:pt x="0" y="3176"/>
                    <a:pt x="1245" y="4114"/>
                  </a:cubicBezTo>
                  <a:cubicBezTo>
                    <a:pt x="1526" y="4318"/>
                    <a:pt x="1864" y="4427"/>
                    <a:pt x="2202" y="4427"/>
                  </a:cubicBezTo>
                  <a:cubicBezTo>
                    <a:pt x="2318" y="4427"/>
                    <a:pt x="2434" y="4414"/>
                    <a:pt x="2547" y="4388"/>
                  </a:cubicBezTo>
                  <a:cubicBezTo>
                    <a:pt x="2914" y="4926"/>
                    <a:pt x="3479" y="5184"/>
                    <a:pt x="4043" y="5184"/>
                  </a:cubicBezTo>
                  <a:cubicBezTo>
                    <a:pt x="4718" y="5184"/>
                    <a:pt x="5391" y="4814"/>
                    <a:pt x="5717" y="4114"/>
                  </a:cubicBezTo>
                  <a:cubicBezTo>
                    <a:pt x="5717" y="4097"/>
                    <a:pt x="5717" y="4080"/>
                    <a:pt x="5734" y="4080"/>
                  </a:cubicBezTo>
                  <a:cubicBezTo>
                    <a:pt x="6026" y="3343"/>
                    <a:pt x="5837" y="2520"/>
                    <a:pt x="5255" y="1989"/>
                  </a:cubicBezTo>
                  <a:cubicBezTo>
                    <a:pt x="5546" y="1252"/>
                    <a:pt x="5186" y="413"/>
                    <a:pt x="4432" y="104"/>
                  </a:cubicBezTo>
                  <a:cubicBezTo>
                    <a:pt x="4255" y="34"/>
                    <a:pt x="4072" y="1"/>
                    <a:pt x="3891" y="1"/>
                  </a:cubicBezTo>
                  <a:close/>
                </a:path>
              </a:pathLst>
            </a:custGeom>
            <a:solidFill>
              <a:srgbClr val="FB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149645" y="3793295"/>
              <a:ext cx="231896" cy="47053"/>
            </a:xfrm>
            <a:custGeom>
              <a:avLst/>
              <a:gdLst/>
              <a:ahLst/>
              <a:cxnLst/>
              <a:rect l="l" t="t" r="r" b="b"/>
              <a:pathLst>
                <a:path w="17821" h="3616" extrusionOk="0">
                  <a:moveTo>
                    <a:pt x="2399" y="0"/>
                  </a:moveTo>
                  <a:cubicBezTo>
                    <a:pt x="789" y="17"/>
                    <a:pt x="0" y="1953"/>
                    <a:pt x="1114" y="3084"/>
                  </a:cubicBezTo>
                  <a:cubicBezTo>
                    <a:pt x="1440" y="3427"/>
                    <a:pt x="1902" y="3616"/>
                    <a:pt x="2365" y="3616"/>
                  </a:cubicBezTo>
                  <a:lnTo>
                    <a:pt x="16004" y="3616"/>
                  </a:lnTo>
                  <a:cubicBezTo>
                    <a:pt x="16158" y="3616"/>
                    <a:pt x="16295" y="3598"/>
                    <a:pt x="16432" y="3564"/>
                  </a:cubicBezTo>
                  <a:cubicBezTo>
                    <a:pt x="17238" y="3358"/>
                    <a:pt x="17803" y="2639"/>
                    <a:pt x="17820" y="1816"/>
                  </a:cubicBezTo>
                  <a:cubicBezTo>
                    <a:pt x="17803" y="1337"/>
                    <a:pt x="17615" y="874"/>
                    <a:pt x="17289" y="531"/>
                  </a:cubicBezTo>
                  <a:cubicBezTo>
                    <a:pt x="16998" y="257"/>
                    <a:pt x="16621" y="69"/>
                    <a:pt x="16209" y="17"/>
                  </a:cubicBezTo>
                  <a:cubicBezTo>
                    <a:pt x="16141" y="17"/>
                    <a:pt x="16072" y="0"/>
                    <a:pt x="16004"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9"/>
            <p:cNvSpPr/>
            <p:nvPr/>
          </p:nvSpPr>
          <p:spPr>
            <a:xfrm>
              <a:off x="338274" y="3839671"/>
              <a:ext cx="36344" cy="169904"/>
            </a:xfrm>
            <a:custGeom>
              <a:avLst/>
              <a:gdLst/>
              <a:ahLst/>
              <a:cxnLst/>
              <a:rect l="l" t="t" r="r" b="b"/>
              <a:pathLst>
                <a:path w="2793" h="13057" extrusionOk="0">
                  <a:moveTo>
                    <a:pt x="1936" y="0"/>
                  </a:moveTo>
                  <a:cubicBezTo>
                    <a:pt x="1799" y="34"/>
                    <a:pt x="1662" y="52"/>
                    <a:pt x="1508" y="52"/>
                  </a:cubicBezTo>
                  <a:lnTo>
                    <a:pt x="565" y="52"/>
                  </a:lnTo>
                  <a:lnTo>
                    <a:pt x="565" y="309"/>
                  </a:lnTo>
                  <a:lnTo>
                    <a:pt x="0" y="13056"/>
                  </a:lnTo>
                  <a:lnTo>
                    <a:pt x="2793" y="13056"/>
                  </a:lnTo>
                  <a:lnTo>
                    <a:pt x="1936"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9"/>
            <p:cNvSpPr/>
            <p:nvPr/>
          </p:nvSpPr>
          <p:spPr>
            <a:xfrm>
              <a:off x="276282" y="3651485"/>
              <a:ext cx="83631" cy="133118"/>
            </a:xfrm>
            <a:custGeom>
              <a:avLst/>
              <a:gdLst/>
              <a:ahLst/>
              <a:cxnLst/>
              <a:rect l="l" t="t" r="r" b="b"/>
              <a:pathLst>
                <a:path w="6427" h="10230" extrusionOk="0">
                  <a:moveTo>
                    <a:pt x="1" y="1"/>
                  </a:moveTo>
                  <a:lnTo>
                    <a:pt x="515" y="4096"/>
                  </a:lnTo>
                  <a:cubicBezTo>
                    <a:pt x="3582" y="4593"/>
                    <a:pt x="5912" y="7129"/>
                    <a:pt x="6152" y="10230"/>
                  </a:cubicBezTo>
                  <a:lnTo>
                    <a:pt x="6426" y="10213"/>
                  </a:lnTo>
                  <a:lnTo>
                    <a:pt x="5775" y="1"/>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9"/>
            <p:cNvSpPr/>
            <p:nvPr/>
          </p:nvSpPr>
          <p:spPr>
            <a:xfrm>
              <a:off x="192898" y="3840335"/>
              <a:ext cx="152741" cy="197998"/>
            </a:xfrm>
            <a:custGeom>
              <a:avLst/>
              <a:gdLst/>
              <a:ahLst/>
              <a:cxnLst/>
              <a:rect l="l" t="t" r="r" b="b"/>
              <a:pathLst>
                <a:path w="11738" h="15216" extrusionOk="0">
                  <a:moveTo>
                    <a:pt x="0" y="1"/>
                  </a:moveTo>
                  <a:lnTo>
                    <a:pt x="0" y="258"/>
                  </a:lnTo>
                  <a:lnTo>
                    <a:pt x="120" y="3085"/>
                  </a:lnTo>
                  <a:lnTo>
                    <a:pt x="206" y="3068"/>
                  </a:lnTo>
                  <a:lnTo>
                    <a:pt x="6751" y="3068"/>
                  </a:lnTo>
                  <a:lnTo>
                    <a:pt x="6751" y="11960"/>
                  </a:lnTo>
                  <a:lnTo>
                    <a:pt x="514" y="11960"/>
                  </a:lnTo>
                  <a:lnTo>
                    <a:pt x="583" y="13845"/>
                  </a:lnTo>
                  <a:cubicBezTo>
                    <a:pt x="617" y="14616"/>
                    <a:pt x="1251" y="15216"/>
                    <a:pt x="2022" y="15216"/>
                  </a:cubicBezTo>
                  <a:lnTo>
                    <a:pt x="9698" y="15216"/>
                  </a:lnTo>
                  <a:cubicBezTo>
                    <a:pt x="10470" y="15216"/>
                    <a:pt x="11104" y="14616"/>
                    <a:pt x="11138" y="13845"/>
                  </a:cubicBezTo>
                  <a:lnTo>
                    <a:pt x="11172" y="13005"/>
                  </a:lnTo>
                  <a:lnTo>
                    <a:pt x="11737" y="258"/>
                  </a:lnTo>
                  <a:lnTo>
                    <a:pt x="11737" y="1"/>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9"/>
            <p:cNvSpPr/>
            <p:nvPr/>
          </p:nvSpPr>
          <p:spPr>
            <a:xfrm>
              <a:off x="194460" y="3880244"/>
              <a:ext cx="86299" cy="115733"/>
            </a:xfrm>
            <a:custGeom>
              <a:avLst/>
              <a:gdLst/>
              <a:ahLst/>
              <a:cxnLst/>
              <a:rect l="l" t="t" r="r" b="b"/>
              <a:pathLst>
                <a:path w="6632" h="8894" extrusionOk="0">
                  <a:moveTo>
                    <a:pt x="86" y="1"/>
                  </a:moveTo>
                  <a:lnTo>
                    <a:pt x="0" y="18"/>
                  </a:lnTo>
                  <a:lnTo>
                    <a:pt x="394" y="8893"/>
                  </a:lnTo>
                  <a:lnTo>
                    <a:pt x="6631" y="8893"/>
                  </a:lnTo>
                  <a:lnTo>
                    <a:pt x="6631" y="1"/>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9"/>
            <p:cNvSpPr/>
            <p:nvPr/>
          </p:nvSpPr>
          <p:spPr>
            <a:xfrm>
              <a:off x="176919" y="3636702"/>
              <a:ext cx="70176" cy="79676"/>
            </a:xfrm>
            <a:custGeom>
              <a:avLst/>
              <a:gdLst/>
              <a:ahLst/>
              <a:cxnLst/>
              <a:rect l="l" t="t" r="r" b="b"/>
              <a:pathLst>
                <a:path w="5393" h="6123" extrusionOk="0">
                  <a:moveTo>
                    <a:pt x="775" y="1"/>
                  </a:moveTo>
                  <a:cubicBezTo>
                    <a:pt x="194" y="1"/>
                    <a:pt x="0" y="912"/>
                    <a:pt x="646" y="1085"/>
                  </a:cubicBezTo>
                  <a:lnTo>
                    <a:pt x="3096" y="1771"/>
                  </a:lnTo>
                  <a:lnTo>
                    <a:pt x="4227" y="5729"/>
                  </a:lnTo>
                  <a:lnTo>
                    <a:pt x="4227" y="5746"/>
                  </a:lnTo>
                  <a:cubicBezTo>
                    <a:pt x="4295" y="5969"/>
                    <a:pt x="4518" y="6123"/>
                    <a:pt x="4758" y="6123"/>
                  </a:cubicBezTo>
                  <a:cubicBezTo>
                    <a:pt x="5135" y="6123"/>
                    <a:pt x="5392" y="5780"/>
                    <a:pt x="5289" y="5420"/>
                  </a:cubicBezTo>
                  <a:lnTo>
                    <a:pt x="4073" y="1171"/>
                  </a:lnTo>
                  <a:cubicBezTo>
                    <a:pt x="4021" y="983"/>
                    <a:pt x="3884" y="828"/>
                    <a:pt x="3696" y="777"/>
                  </a:cubicBezTo>
                  <a:lnTo>
                    <a:pt x="937" y="23"/>
                  </a:lnTo>
                  <a:cubicBezTo>
                    <a:pt x="880" y="8"/>
                    <a:pt x="826" y="1"/>
                    <a:pt x="775"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9"/>
            <p:cNvSpPr/>
            <p:nvPr/>
          </p:nvSpPr>
          <p:spPr>
            <a:xfrm>
              <a:off x="181746" y="3703691"/>
              <a:ext cx="175044" cy="89617"/>
            </a:xfrm>
            <a:custGeom>
              <a:avLst/>
              <a:gdLst/>
              <a:ahLst/>
              <a:cxnLst/>
              <a:rect l="l" t="t" r="r" b="b"/>
              <a:pathLst>
                <a:path w="13452" h="6887" extrusionOk="0">
                  <a:moveTo>
                    <a:pt x="6728" y="0"/>
                  </a:moveTo>
                  <a:cubicBezTo>
                    <a:pt x="5956" y="0"/>
                    <a:pt x="5166" y="136"/>
                    <a:pt x="4387" y="427"/>
                  </a:cubicBezTo>
                  <a:cubicBezTo>
                    <a:pt x="1748" y="1403"/>
                    <a:pt x="1" y="3922"/>
                    <a:pt x="1" y="6732"/>
                  </a:cubicBezTo>
                  <a:lnTo>
                    <a:pt x="1" y="6886"/>
                  </a:lnTo>
                  <a:lnTo>
                    <a:pt x="13451" y="6886"/>
                  </a:lnTo>
                  <a:lnTo>
                    <a:pt x="13451" y="6732"/>
                  </a:lnTo>
                  <a:cubicBezTo>
                    <a:pt x="13451" y="6561"/>
                    <a:pt x="13434" y="6389"/>
                    <a:pt x="13417" y="6218"/>
                  </a:cubicBezTo>
                  <a:cubicBezTo>
                    <a:pt x="13138" y="2593"/>
                    <a:pt x="10102" y="0"/>
                    <a:pt x="6728" y="0"/>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9"/>
          <p:cNvGrpSpPr/>
          <p:nvPr/>
        </p:nvGrpSpPr>
        <p:grpSpPr>
          <a:xfrm>
            <a:off x="2419674" y="1267743"/>
            <a:ext cx="578213" cy="573233"/>
            <a:chOff x="-2450084" y="3474567"/>
            <a:chExt cx="536675" cy="532003"/>
          </a:xfrm>
        </p:grpSpPr>
        <p:sp>
          <p:nvSpPr>
            <p:cNvPr id="1528" name="Google Shape;1528;p39"/>
            <p:cNvSpPr/>
            <p:nvPr/>
          </p:nvSpPr>
          <p:spPr>
            <a:xfrm>
              <a:off x="-2450084" y="3474567"/>
              <a:ext cx="536675" cy="532003"/>
            </a:xfrm>
            <a:custGeom>
              <a:avLst/>
              <a:gdLst/>
              <a:ahLst/>
              <a:cxnLst/>
              <a:rect l="l" t="t" r="r" b="b"/>
              <a:pathLst>
                <a:path w="41243" h="40884" extrusionOk="0">
                  <a:moveTo>
                    <a:pt x="24777" y="1"/>
                  </a:moveTo>
                  <a:cubicBezTo>
                    <a:pt x="24306" y="1"/>
                    <a:pt x="23834" y="181"/>
                    <a:pt x="23475" y="541"/>
                  </a:cubicBezTo>
                  <a:lnTo>
                    <a:pt x="18249" y="5766"/>
                  </a:lnTo>
                  <a:lnTo>
                    <a:pt x="737" y="23278"/>
                  </a:lnTo>
                  <a:cubicBezTo>
                    <a:pt x="1" y="23997"/>
                    <a:pt x="1" y="25180"/>
                    <a:pt x="737" y="25899"/>
                  </a:cubicBezTo>
                  <a:lnTo>
                    <a:pt x="3702" y="28863"/>
                  </a:lnTo>
                  <a:cubicBezTo>
                    <a:pt x="4785" y="28049"/>
                    <a:pt x="6061" y="27648"/>
                    <a:pt x="7332" y="27648"/>
                  </a:cubicBezTo>
                  <a:cubicBezTo>
                    <a:pt x="8896" y="27648"/>
                    <a:pt x="10453" y="28255"/>
                    <a:pt x="11635" y="29446"/>
                  </a:cubicBezTo>
                  <a:cubicBezTo>
                    <a:pt x="13742" y="31571"/>
                    <a:pt x="13982" y="34946"/>
                    <a:pt x="12200" y="37362"/>
                  </a:cubicBezTo>
                  <a:lnTo>
                    <a:pt x="15182" y="40343"/>
                  </a:lnTo>
                  <a:cubicBezTo>
                    <a:pt x="15541" y="40703"/>
                    <a:pt x="16013" y="40883"/>
                    <a:pt x="16484" y="40883"/>
                  </a:cubicBezTo>
                  <a:cubicBezTo>
                    <a:pt x="16955" y="40883"/>
                    <a:pt x="17426" y="40703"/>
                    <a:pt x="17786" y="40343"/>
                  </a:cubicBezTo>
                  <a:lnTo>
                    <a:pt x="40523" y="17606"/>
                  </a:lnTo>
                  <a:cubicBezTo>
                    <a:pt x="41243" y="16887"/>
                    <a:pt x="41243" y="15721"/>
                    <a:pt x="40523" y="15002"/>
                  </a:cubicBezTo>
                  <a:lnTo>
                    <a:pt x="26079" y="541"/>
                  </a:lnTo>
                  <a:cubicBezTo>
                    <a:pt x="25719" y="181"/>
                    <a:pt x="25248" y="1"/>
                    <a:pt x="24777"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9"/>
            <p:cNvSpPr/>
            <p:nvPr/>
          </p:nvSpPr>
          <p:spPr>
            <a:xfrm>
              <a:off x="-2222899" y="3542271"/>
              <a:ext cx="70931" cy="65973"/>
            </a:xfrm>
            <a:custGeom>
              <a:avLst/>
              <a:gdLst/>
              <a:ahLst/>
              <a:cxnLst/>
              <a:rect l="l" t="t" r="r" b="b"/>
              <a:pathLst>
                <a:path w="5451" h="5070" extrusionOk="0">
                  <a:moveTo>
                    <a:pt x="802" y="0"/>
                  </a:moveTo>
                  <a:cubicBezTo>
                    <a:pt x="374" y="0"/>
                    <a:pt x="1" y="550"/>
                    <a:pt x="396" y="958"/>
                  </a:cubicBezTo>
                  <a:lnTo>
                    <a:pt x="4302" y="4916"/>
                  </a:lnTo>
                  <a:cubicBezTo>
                    <a:pt x="4405" y="5018"/>
                    <a:pt x="4559" y="5070"/>
                    <a:pt x="4696" y="5070"/>
                  </a:cubicBezTo>
                  <a:cubicBezTo>
                    <a:pt x="5193" y="5070"/>
                    <a:pt x="5450" y="4487"/>
                    <a:pt x="5090" y="4127"/>
                  </a:cubicBezTo>
                  <a:lnTo>
                    <a:pt x="1184" y="169"/>
                  </a:lnTo>
                  <a:cubicBezTo>
                    <a:pt x="1065" y="50"/>
                    <a:pt x="931" y="0"/>
                    <a:pt x="802"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9"/>
            <p:cNvSpPr/>
            <p:nvPr/>
          </p:nvSpPr>
          <p:spPr>
            <a:xfrm>
              <a:off x="-2051901" y="3713971"/>
              <a:ext cx="68264" cy="62161"/>
            </a:xfrm>
            <a:custGeom>
              <a:avLst/>
              <a:gdLst/>
              <a:ahLst/>
              <a:cxnLst/>
              <a:rect l="l" t="t" r="r" b="b"/>
              <a:pathLst>
                <a:path w="5246" h="4777" extrusionOk="0">
                  <a:moveTo>
                    <a:pt x="800" y="1"/>
                  </a:moveTo>
                  <a:cubicBezTo>
                    <a:pt x="368" y="1"/>
                    <a:pt x="0" y="560"/>
                    <a:pt x="397" y="956"/>
                  </a:cubicBezTo>
                  <a:lnTo>
                    <a:pt x="4115" y="4606"/>
                  </a:lnTo>
                  <a:cubicBezTo>
                    <a:pt x="4218" y="4708"/>
                    <a:pt x="4355" y="4777"/>
                    <a:pt x="4492" y="4777"/>
                  </a:cubicBezTo>
                  <a:lnTo>
                    <a:pt x="4492" y="4760"/>
                  </a:lnTo>
                  <a:cubicBezTo>
                    <a:pt x="4989" y="4760"/>
                    <a:pt x="5246" y="4177"/>
                    <a:pt x="4886" y="3817"/>
                  </a:cubicBezTo>
                  <a:lnTo>
                    <a:pt x="1185" y="168"/>
                  </a:lnTo>
                  <a:cubicBezTo>
                    <a:pt x="1063" y="50"/>
                    <a:pt x="929" y="1"/>
                    <a:pt x="800"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9"/>
            <p:cNvSpPr/>
            <p:nvPr/>
          </p:nvSpPr>
          <p:spPr>
            <a:xfrm>
              <a:off x="-2138135" y="3627021"/>
              <a:ext cx="72896" cy="67509"/>
            </a:xfrm>
            <a:custGeom>
              <a:avLst/>
              <a:gdLst/>
              <a:ahLst/>
              <a:cxnLst/>
              <a:rect l="l" t="t" r="r" b="b"/>
              <a:pathLst>
                <a:path w="5602" h="5188" extrusionOk="0">
                  <a:moveTo>
                    <a:pt x="803" y="0"/>
                  </a:moveTo>
                  <a:cubicBezTo>
                    <a:pt x="375" y="0"/>
                    <a:pt x="0" y="559"/>
                    <a:pt x="410" y="956"/>
                  </a:cubicBezTo>
                  <a:lnTo>
                    <a:pt x="4471" y="5016"/>
                  </a:lnTo>
                  <a:cubicBezTo>
                    <a:pt x="4573" y="5136"/>
                    <a:pt x="4710" y="5188"/>
                    <a:pt x="4865" y="5188"/>
                  </a:cubicBezTo>
                  <a:cubicBezTo>
                    <a:pt x="5362" y="5188"/>
                    <a:pt x="5601" y="4588"/>
                    <a:pt x="5259" y="4245"/>
                  </a:cubicBezTo>
                  <a:lnTo>
                    <a:pt x="1181" y="167"/>
                  </a:lnTo>
                  <a:cubicBezTo>
                    <a:pt x="1063" y="50"/>
                    <a:pt x="931" y="0"/>
                    <a:pt x="803"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9"/>
            <p:cNvSpPr/>
            <p:nvPr/>
          </p:nvSpPr>
          <p:spPr>
            <a:xfrm>
              <a:off x="-2223783" y="3829639"/>
              <a:ext cx="117737" cy="42811"/>
            </a:xfrm>
            <a:custGeom>
              <a:avLst/>
              <a:gdLst/>
              <a:ahLst/>
              <a:cxnLst/>
              <a:rect l="l" t="t" r="r" b="b"/>
              <a:pathLst>
                <a:path w="9048" h="3290" extrusionOk="0">
                  <a:moveTo>
                    <a:pt x="738" y="0"/>
                  </a:moveTo>
                  <a:cubicBezTo>
                    <a:pt x="1" y="0"/>
                    <a:pt x="1" y="1114"/>
                    <a:pt x="738" y="1114"/>
                  </a:cubicBezTo>
                  <a:lnTo>
                    <a:pt x="3873" y="1114"/>
                  </a:lnTo>
                  <a:cubicBezTo>
                    <a:pt x="3891" y="1114"/>
                    <a:pt x="3909" y="1114"/>
                    <a:pt x="3927" y="1114"/>
                  </a:cubicBezTo>
                  <a:cubicBezTo>
                    <a:pt x="5484" y="1114"/>
                    <a:pt x="6951" y="1848"/>
                    <a:pt x="7900" y="3084"/>
                  </a:cubicBezTo>
                  <a:cubicBezTo>
                    <a:pt x="8003" y="3221"/>
                    <a:pt x="8174" y="3290"/>
                    <a:pt x="8345" y="3290"/>
                  </a:cubicBezTo>
                  <a:cubicBezTo>
                    <a:pt x="8791" y="3290"/>
                    <a:pt x="9048" y="2759"/>
                    <a:pt x="8774" y="2399"/>
                  </a:cubicBezTo>
                  <a:cubicBezTo>
                    <a:pt x="7609" y="874"/>
                    <a:pt x="5792" y="0"/>
                    <a:pt x="3873" y="0"/>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9"/>
            <p:cNvSpPr/>
            <p:nvPr/>
          </p:nvSpPr>
          <p:spPr>
            <a:xfrm>
              <a:off x="-2194792" y="3736209"/>
              <a:ext cx="48393" cy="41445"/>
            </a:xfrm>
            <a:custGeom>
              <a:avLst/>
              <a:gdLst/>
              <a:ahLst/>
              <a:cxnLst/>
              <a:rect l="l" t="t" r="r" b="b"/>
              <a:pathLst>
                <a:path w="3719" h="3185" extrusionOk="0">
                  <a:moveTo>
                    <a:pt x="2125" y="1"/>
                  </a:moveTo>
                  <a:cubicBezTo>
                    <a:pt x="720" y="1"/>
                    <a:pt x="0" y="1714"/>
                    <a:pt x="1011" y="2708"/>
                  </a:cubicBezTo>
                  <a:cubicBezTo>
                    <a:pt x="1335" y="3037"/>
                    <a:pt x="1735" y="3185"/>
                    <a:pt x="2128" y="3185"/>
                  </a:cubicBezTo>
                  <a:cubicBezTo>
                    <a:pt x="2940" y="3185"/>
                    <a:pt x="3719" y="2553"/>
                    <a:pt x="3719" y="1594"/>
                  </a:cubicBezTo>
                  <a:cubicBezTo>
                    <a:pt x="3719" y="720"/>
                    <a:pt x="3016" y="1"/>
                    <a:pt x="2125"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9"/>
            <p:cNvSpPr/>
            <p:nvPr/>
          </p:nvSpPr>
          <p:spPr>
            <a:xfrm>
              <a:off x="-2305606" y="3668661"/>
              <a:ext cx="182175" cy="175291"/>
            </a:xfrm>
            <a:custGeom>
              <a:avLst/>
              <a:gdLst/>
              <a:ahLst/>
              <a:cxnLst/>
              <a:rect l="l" t="t" r="r" b="b"/>
              <a:pathLst>
                <a:path w="14000" h="13471" extrusionOk="0">
                  <a:moveTo>
                    <a:pt x="6700" y="1251"/>
                  </a:moveTo>
                  <a:cubicBezTo>
                    <a:pt x="8122" y="1251"/>
                    <a:pt x="8825" y="2947"/>
                    <a:pt x="7814" y="3958"/>
                  </a:cubicBezTo>
                  <a:cubicBezTo>
                    <a:pt x="7505" y="4267"/>
                    <a:pt x="7099" y="4421"/>
                    <a:pt x="6692" y="4421"/>
                  </a:cubicBezTo>
                  <a:cubicBezTo>
                    <a:pt x="6285" y="4421"/>
                    <a:pt x="5878" y="4267"/>
                    <a:pt x="5569" y="3958"/>
                  </a:cubicBezTo>
                  <a:cubicBezTo>
                    <a:pt x="4575" y="2947"/>
                    <a:pt x="5278" y="1251"/>
                    <a:pt x="6700" y="1251"/>
                  </a:cubicBezTo>
                  <a:close/>
                  <a:moveTo>
                    <a:pt x="6700" y="5603"/>
                  </a:moveTo>
                  <a:cubicBezTo>
                    <a:pt x="7762" y="5603"/>
                    <a:pt x="8277" y="6871"/>
                    <a:pt x="7540" y="7625"/>
                  </a:cubicBezTo>
                  <a:cubicBezTo>
                    <a:pt x="7308" y="7856"/>
                    <a:pt x="7004" y="7972"/>
                    <a:pt x="6700" y="7972"/>
                  </a:cubicBezTo>
                  <a:cubicBezTo>
                    <a:pt x="6396" y="7972"/>
                    <a:pt x="6092" y="7856"/>
                    <a:pt x="5861" y="7625"/>
                  </a:cubicBezTo>
                  <a:cubicBezTo>
                    <a:pt x="5107" y="6871"/>
                    <a:pt x="5638" y="5603"/>
                    <a:pt x="6700" y="5603"/>
                  </a:cubicBezTo>
                  <a:close/>
                  <a:moveTo>
                    <a:pt x="2776" y="5175"/>
                  </a:moveTo>
                  <a:cubicBezTo>
                    <a:pt x="4181" y="5175"/>
                    <a:pt x="4901" y="6888"/>
                    <a:pt x="3890" y="7882"/>
                  </a:cubicBezTo>
                  <a:cubicBezTo>
                    <a:pt x="3582" y="8199"/>
                    <a:pt x="3175" y="8357"/>
                    <a:pt x="2768" y="8357"/>
                  </a:cubicBezTo>
                  <a:cubicBezTo>
                    <a:pt x="2361" y="8357"/>
                    <a:pt x="1954" y="8199"/>
                    <a:pt x="1645" y="7882"/>
                  </a:cubicBezTo>
                  <a:cubicBezTo>
                    <a:pt x="635" y="6888"/>
                    <a:pt x="1354" y="5175"/>
                    <a:pt x="2776" y="5175"/>
                  </a:cubicBezTo>
                  <a:close/>
                  <a:moveTo>
                    <a:pt x="10641" y="5192"/>
                  </a:moveTo>
                  <a:cubicBezTo>
                    <a:pt x="12063" y="5192"/>
                    <a:pt x="12766" y="6905"/>
                    <a:pt x="11772" y="7899"/>
                  </a:cubicBezTo>
                  <a:cubicBezTo>
                    <a:pt x="11463" y="8216"/>
                    <a:pt x="11057" y="8375"/>
                    <a:pt x="10650" y="8375"/>
                  </a:cubicBezTo>
                  <a:cubicBezTo>
                    <a:pt x="10243" y="8375"/>
                    <a:pt x="9836" y="8216"/>
                    <a:pt x="9527" y="7899"/>
                  </a:cubicBezTo>
                  <a:cubicBezTo>
                    <a:pt x="8516" y="6905"/>
                    <a:pt x="9236" y="5192"/>
                    <a:pt x="10641" y="5192"/>
                  </a:cubicBezTo>
                  <a:close/>
                  <a:moveTo>
                    <a:pt x="6717" y="9116"/>
                  </a:moveTo>
                  <a:cubicBezTo>
                    <a:pt x="8139" y="9116"/>
                    <a:pt x="8842" y="10829"/>
                    <a:pt x="7848" y="11840"/>
                  </a:cubicBezTo>
                  <a:cubicBezTo>
                    <a:pt x="7531" y="12148"/>
                    <a:pt x="7124" y="12303"/>
                    <a:pt x="6717" y="12303"/>
                  </a:cubicBezTo>
                  <a:cubicBezTo>
                    <a:pt x="6310" y="12303"/>
                    <a:pt x="5903" y="12148"/>
                    <a:pt x="5586" y="11840"/>
                  </a:cubicBezTo>
                  <a:cubicBezTo>
                    <a:pt x="4593" y="10829"/>
                    <a:pt x="5295" y="9116"/>
                    <a:pt x="6717" y="9116"/>
                  </a:cubicBezTo>
                  <a:close/>
                  <a:moveTo>
                    <a:pt x="6734" y="0"/>
                  </a:moveTo>
                  <a:cubicBezTo>
                    <a:pt x="3016" y="0"/>
                    <a:pt x="1" y="3016"/>
                    <a:pt x="1" y="6734"/>
                  </a:cubicBezTo>
                  <a:cubicBezTo>
                    <a:pt x="1" y="9458"/>
                    <a:pt x="1628" y="11926"/>
                    <a:pt x="4147" y="12954"/>
                  </a:cubicBezTo>
                  <a:cubicBezTo>
                    <a:pt x="4985" y="13301"/>
                    <a:pt x="5865" y="13471"/>
                    <a:pt x="6737" y="13471"/>
                  </a:cubicBezTo>
                  <a:cubicBezTo>
                    <a:pt x="8487" y="13471"/>
                    <a:pt x="10206" y="12789"/>
                    <a:pt x="11498" y="11497"/>
                  </a:cubicBezTo>
                  <a:cubicBezTo>
                    <a:pt x="13417" y="9578"/>
                    <a:pt x="13999" y="6665"/>
                    <a:pt x="12954" y="4164"/>
                  </a:cubicBezTo>
                  <a:cubicBezTo>
                    <a:pt x="11909" y="1645"/>
                    <a:pt x="9459" y="0"/>
                    <a:pt x="6734"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9"/>
            <p:cNvSpPr/>
            <p:nvPr/>
          </p:nvSpPr>
          <p:spPr>
            <a:xfrm>
              <a:off x="-2245853" y="3787270"/>
              <a:ext cx="48393" cy="41510"/>
            </a:xfrm>
            <a:custGeom>
              <a:avLst/>
              <a:gdLst/>
              <a:ahLst/>
              <a:cxnLst/>
              <a:rect l="l" t="t" r="r" b="b"/>
              <a:pathLst>
                <a:path w="3719" h="3190" extrusionOk="0">
                  <a:moveTo>
                    <a:pt x="2125" y="1"/>
                  </a:moveTo>
                  <a:cubicBezTo>
                    <a:pt x="703" y="1"/>
                    <a:pt x="1" y="1714"/>
                    <a:pt x="994" y="2725"/>
                  </a:cubicBezTo>
                  <a:cubicBezTo>
                    <a:pt x="1321" y="3046"/>
                    <a:pt x="1721" y="3190"/>
                    <a:pt x="2112" y="3190"/>
                  </a:cubicBezTo>
                  <a:cubicBezTo>
                    <a:pt x="2933" y="3190"/>
                    <a:pt x="3719" y="2557"/>
                    <a:pt x="3719" y="1594"/>
                  </a:cubicBezTo>
                  <a:cubicBezTo>
                    <a:pt x="3719" y="720"/>
                    <a:pt x="2999" y="1"/>
                    <a:pt x="2125"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9"/>
            <p:cNvSpPr/>
            <p:nvPr/>
          </p:nvSpPr>
          <p:spPr>
            <a:xfrm>
              <a:off x="-2246074" y="3684927"/>
              <a:ext cx="48393" cy="41302"/>
            </a:xfrm>
            <a:custGeom>
              <a:avLst/>
              <a:gdLst/>
              <a:ahLst/>
              <a:cxnLst/>
              <a:rect l="l" t="t" r="r" b="b"/>
              <a:pathLst>
                <a:path w="3719" h="3174" extrusionOk="0">
                  <a:moveTo>
                    <a:pt x="2125" y="1"/>
                  </a:moveTo>
                  <a:cubicBezTo>
                    <a:pt x="703" y="1"/>
                    <a:pt x="0" y="1697"/>
                    <a:pt x="994" y="2708"/>
                  </a:cubicBezTo>
                  <a:cubicBezTo>
                    <a:pt x="1321" y="3029"/>
                    <a:pt x="1721" y="3173"/>
                    <a:pt x="2112" y="3173"/>
                  </a:cubicBezTo>
                  <a:cubicBezTo>
                    <a:pt x="2933" y="3173"/>
                    <a:pt x="3719" y="2540"/>
                    <a:pt x="3719" y="1577"/>
                  </a:cubicBezTo>
                  <a:cubicBezTo>
                    <a:pt x="3719" y="703"/>
                    <a:pt x="2999" y="1"/>
                    <a:pt x="2125"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2239164" y="3741570"/>
              <a:ext cx="36136" cy="30775"/>
            </a:xfrm>
            <a:custGeom>
              <a:avLst/>
              <a:gdLst/>
              <a:ahLst/>
              <a:cxnLst/>
              <a:rect l="l" t="t" r="r" b="b"/>
              <a:pathLst>
                <a:path w="2777" h="2365" extrusionOk="0">
                  <a:moveTo>
                    <a:pt x="1594" y="0"/>
                  </a:moveTo>
                  <a:cubicBezTo>
                    <a:pt x="532" y="0"/>
                    <a:pt x="1" y="1268"/>
                    <a:pt x="755" y="2022"/>
                  </a:cubicBezTo>
                  <a:cubicBezTo>
                    <a:pt x="997" y="2259"/>
                    <a:pt x="1292" y="2364"/>
                    <a:pt x="1581" y="2364"/>
                  </a:cubicBezTo>
                  <a:cubicBezTo>
                    <a:pt x="2192" y="2364"/>
                    <a:pt x="2776" y="1892"/>
                    <a:pt x="2776" y="1182"/>
                  </a:cubicBezTo>
                  <a:cubicBezTo>
                    <a:pt x="2776" y="531"/>
                    <a:pt x="2245" y="0"/>
                    <a:pt x="1594" y="0"/>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2297356" y="3735988"/>
              <a:ext cx="48393" cy="41406"/>
            </a:xfrm>
            <a:custGeom>
              <a:avLst/>
              <a:gdLst/>
              <a:ahLst/>
              <a:cxnLst/>
              <a:rect l="l" t="t" r="r" b="b"/>
              <a:pathLst>
                <a:path w="3719" h="3182" extrusionOk="0">
                  <a:moveTo>
                    <a:pt x="2142" y="1"/>
                  </a:moveTo>
                  <a:cubicBezTo>
                    <a:pt x="720" y="1"/>
                    <a:pt x="1" y="1714"/>
                    <a:pt x="1011" y="2708"/>
                  </a:cubicBezTo>
                  <a:cubicBezTo>
                    <a:pt x="1333" y="3035"/>
                    <a:pt x="1730" y="3181"/>
                    <a:pt x="2120" y="3181"/>
                  </a:cubicBezTo>
                  <a:cubicBezTo>
                    <a:pt x="2935" y="3181"/>
                    <a:pt x="3719" y="2544"/>
                    <a:pt x="3719" y="1594"/>
                  </a:cubicBezTo>
                  <a:cubicBezTo>
                    <a:pt x="3719" y="703"/>
                    <a:pt x="3016" y="1"/>
                    <a:pt x="2142"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39"/>
          <p:cNvGrpSpPr/>
          <p:nvPr/>
        </p:nvGrpSpPr>
        <p:grpSpPr>
          <a:xfrm>
            <a:off x="3376527" y="3040998"/>
            <a:ext cx="527727" cy="497932"/>
            <a:chOff x="-1777181" y="3521503"/>
            <a:chExt cx="465327" cy="439016"/>
          </a:xfrm>
        </p:grpSpPr>
        <p:sp>
          <p:nvSpPr>
            <p:cNvPr id="1540" name="Google Shape;1540;p39"/>
            <p:cNvSpPr/>
            <p:nvPr/>
          </p:nvSpPr>
          <p:spPr>
            <a:xfrm>
              <a:off x="-1551779" y="3796639"/>
              <a:ext cx="239924" cy="163879"/>
            </a:xfrm>
            <a:custGeom>
              <a:avLst/>
              <a:gdLst/>
              <a:ahLst/>
              <a:cxnLst/>
              <a:rect l="l" t="t" r="r" b="b"/>
              <a:pathLst>
                <a:path w="18438" h="12594" extrusionOk="0">
                  <a:moveTo>
                    <a:pt x="1" y="0"/>
                  </a:moveTo>
                  <a:lnTo>
                    <a:pt x="1320" y="6340"/>
                  </a:lnTo>
                  <a:lnTo>
                    <a:pt x="2485" y="11857"/>
                  </a:lnTo>
                  <a:lnTo>
                    <a:pt x="2640" y="12594"/>
                  </a:lnTo>
                  <a:lnTo>
                    <a:pt x="15799" y="12594"/>
                  </a:lnTo>
                  <a:lnTo>
                    <a:pt x="18438" y="0"/>
                  </a:lnTo>
                  <a:lnTo>
                    <a:pt x="12715" y="0"/>
                  </a:lnTo>
                  <a:cubicBezTo>
                    <a:pt x="12492" y="429"/>
                    <a:pt x="12201" y="806"/>
                    <a:pt x="11858" y="1131"/>
                  </a:cubicBezTo>
                  <a:cubicBezTo>
                    <a:pt x="11190" y="1714"/>
                    <a:pt x="10367" y="2056"/>
                    <a:pt x="9476" y="2108"/>
                  </a:cubicBezTo>
                  <a:cubicBezTo>
                    <a:pt x="9391" y="2125"/>
                    <a:pt x="9305" y="2125"/>
                    <a:pt x="9219" y="2125"/>
                  </a:cubicBezTo>
                  <a:cubicBezTo>
                    <a:pt x="8585" y="2125"/>
                    <a:pt x="7951" y="1971"/>
                    <a:pt x="7369" y="1679"/>
                  </a:cubicBezTo>
                  <a:cubicBezTo>
                    <a:pt x="6666" y="1302"/>
                    <a:pt x="6084" y="720"/>
                    <a:pt x="5724"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1370059" y="3706111"/>
              <a:ext cx="30775" cy="90541"/>
            </a:xfrm>
            <a:custGeom>
              <a:avLst/>
              <a:gdLst/>
              <a:ahLst/>
              <a:cxnLst/>
              <a:rect l="l" t="t" r="r" b="b"/>
              <a:pathLst>
                <a:path w="2365" h="6958" extrusionOk="0">
                  <a:moveTo>
                    <a:pt x="0" y="1"/>
                  </a:moveTo>
                  <a:lnTo>
                    <a:pt x="0" y="6957"/>
                  </a:lnTo>
                  <a:lnTo>
                    <a:pt x="2365" y="6957"/>
                  </a:lnTo>
                  <a:lnTo>
                    <a:pt x="2365" y="1"/>
                  </a:lnTo>
                  <a:close/>
                </a:path>
              </a:pathLst>
            </a:custGeom>
            <a:solidFill>
              <a:srgbClr val="F39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1397490" y="3673333"/>
              <a:ext cx="27443" cy="138037"/>
            </a:xfrm>
            <a:custGeom>
              <a:avLst/>
              <a:gdLst/>
              <a:ahLst/>
              <a:cxnLst/>
              <a:rect l="l" t="t" r="r" b="b"/>
              <a:pathLst>
                <a:path w="2109" h="10608" extrusionOk="0">
                  <a:moveTo>
                    <a:pt x="1" y="1"/>
                  </a:moveTo>
                  <a:lnTo>
                    <a:pt x="1" y="10607"/>
                  </a:lnTo>
                  <a:cubicBezTo>
                    <a:pt x="344" y="10282"/>
                    <a:pt x="635" y="9905"/>
                    <a:pt x="858" y="9476"/>
                  </a:cubicBezTo>
                  <a:lnTo>
                    <a:pt x="2108" y="9476"/>
                  </a:lnTo>
                  <a:lnTo>
                    <a:pt x="2108" y="2520"/>
                  </a:lnTo>
                  <a:lnTo>
                    <a:pt x="2108" y="1"/>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1428472" y="3702988"/>
              <a:ext cx="30996" cy="121081"/>
            </a:xfrm>
            <a:custGeom>
              <a:avLst/>
              <a:gdLst/>
              <a:ahLst/>
              <a:cxnLst/>
              <a:rect l="l" t="t" r="r" b="b"/>
              <a:pathLst>
                <a:path w="2382" h="9305" extrusionOk="0">
                  <a:moveTo>
                    <a:pt x="0" y="1"/>
                  </a:moveTo>
                  <a:lnTo>
                    <a:pt x="0" y="9305"/>
                  </a:lnTo>
                  <a:cubicBezTo>
                    <a:pt x="891" y="9253"/>
                    <a:pt x="1714" y="8911"/>
                    <a:pt x="2382" y="8328"/>
                  </a:cubicBezTo>
                  <a:lnTo>
                    <a:pt x="2382" y="1"/>
                  </a:lnTo>
                  <a:close/>
                </a:path>
              </a:pathLst>
            </a:custGeom>
            <a:solidFill>
              <a:srgbClr val="F39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1455903" y="3670223"/>
              <a:ext cx="27443" cy="154068"/>
            </a:xfrm>
            <a:custGeom>
              <a:avLst/>
              <a:gdLst/>
              <a:ahLst/>
              <a:cxnLst/>
              <a:rect l="l" t="t" r="r" b="b"/>
              <a:pathLst>
                <a:path w="2109" h="11840" extrusionOk="0">
                  <a:moveTo>
                    <a:pt x="1" y="0"/>
                  </a:moveTo>
                  <a:lnTo>
                    <a:pt x="1" y="2090"/>
                  </a:lnTo>
                  <a:lnTo>
                    <a:pt x="1" y="11377"/>
                  </a:lnTo>
                  <a:lnTo>
                    <a:pt x="1" y="11394"/>
                  </a:lnTo>
                  <a:cubicBezTo>
                    <a:pt x="583" y="11686"/>
                    <a:pt x="1217" y="11840"/>
                    <a:pt x="1851" y="11840"/>
                  </a:cubicBezTo>
                  <a:cubicBezTo>
                    <a:pt x="1937" y="11840"/>
                    <a:pt x="2023" y="11840"/>
                    <a:pt x="2108" y="11823"/>
                  </a:cubicBezTo>
                  <a:lnTo>
                    <a:pt x="2108"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1490009" y="3697419"/>
              <a:ext cx="34119" cy="121081"/>
            </a:xfrm>
            <a:custGeom>
              <a:avLst/>
              <a:gdLst/>
              <a:ahLst/>
              <a:cxnLst/>
              <a:rect l="l" t="t" r="r" b="b"/>
              <a:pathLst>
                <a:path w="2622" h="9305" extrusionOk="0">
                  <a:moveTo>
                    <a:pt x="0" y="0"/>
                  </a:moveTo>
                  <a:lnTo>
                    <a:pt x="0" y="703"/>
                  </a:lnTo>
                  <a:lnTo>
                    <a:pt x="0" y="7625"/>
                  </a:lnTo>
                  <a:lnTo>
                    <a:pt x="977" y="7625"/>
                  </a:lnTo>
                  <a:cubicBezTo>
                    <a:pt x="1337" y="8345"/>
                    <a:pt x="1919" y="8927"/>
                    <a:pt x="2622" y="9304"/>
                  </a:cubicBezTo>
                  <a:lnTo>
                    <a:pt x="2622" y="9287"/>
                  </a:lnTo>
                  <a:lnTo>
                    <a:pt x="2622" y="0"/>
                  </a:lnTo>
                  <a:close/>
                </a:path>
              </a:pathLst>
            </a:custGeom>
            <a:solidFill>
              <a:srgbClr val="F39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1777181" y="3571223"/>
              <a:ext cx="311701" cy="68459"/>
            </a:xfrm>
            <a:custGeom>
              <a:avLst/>
              <a:gdLst/>
              <a:ahLst/>
              <a:cxnLst/>
              <a:rect l="l" t="t" r="r" b="b"/>
              <a:pathLst>
                <a:path w="23954" h="5261" extrusionOk="0">
                  <a:moveTo>
                    <a:pt x="3033" y="1"/>
                  </a:moveTo>
                  <a:cubicBezTo>
                    <a:pt x="1354" y="1"/>
                    <a:pt x="0" y="1354"/>
                    <a:pt x="0" y="3033"/>
                  </a:cubicBezTo>
                  <a:lnTo>
                    <a:pt x="0" y="5261"/>
                  </a:lnTo>
                  <a:lnTo>
                    <a:pt x="23954" y="5261"/>
                  </a:lnTo>
                  <a:lnTo>
                    <a:pt x="23954" y="3033"/>
                  </a:lnTo>
                  <a:cubicBezTo>
                    <a:pt x="23954" y="1354"/>
                    <a:pt x="22600" y="1"/>
                    <a:pt x="20921"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1524349" y="3730197"/>
              <a:ext cx="34353" cy="66455"/>
            </a:xfrm>
            <a:custGeom>
              <a:avLst/>
              <a:gdLst/>
              <a:ahLst/>
              <a:cxnLst/>
              <a:rect l="l" t="t" r="r" b="b"/>
              <a:pathLst>
                <a:path w="2640" h="5107" extrusionOk="0">
                  <a:moveTo>
                    <a:pt x="0" y="0"/>
                  </a:moveTo>
                  <a:lnTo>
                    <a:pt x="0" y="5106"/>
                  </a:lnTo>
                  <a:lnTo>
                    <a:pt x="2639" y="5106"/>
                  </a:lnTo>
                  <a:lnTo>
                    <a:pt x="2639"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1748866" y="3706553"/>
              <a:ext cx="258871" cy="172585"/>
            </a:xfrm>
            <a:custGeom>
              <a:avLst/>
              <a:gdLst/>
              <a:ahLst/>
              <a:cxnLst/>
              <a:rect l="l" t="t" r="r" b="b"/>
              <a:pathLst>
                <a:path w="19894" h="13263" extrusionOk="0">
                  <a:moveTo>
                    <a:pt x="34" y="1"/>
                  </a:moveTo>
                  <a:lnTo>
                    <a:pt x="0" y="18"/>
                  </a:lnTo>
                  <a:lnTo>
                    <a:pt x="668" y="13263"/>
                  </a:lnTo>
                  <a:lnTo>
                    <a:pt x="16466" y="13263"/>
                  </a:lnTo>
                  <a:lnTo>
                    <a:pt x="15147" y="6923"/>
                  </a:lnTo>
                  <a:lnTo>
                    <a:pt x="17254" y="6923"/>
                  </a:lnTo>
                  <a:lnTo>
                    <a:pt x="17254" y="1817"/>
                  </a:lnTo>
                  <a:lnTo>
                    <a:pt x="19893" y="1817"/>
                  </a:lnTo>
                  <a:lnTo>
                    <a:pt x="19893" y="1"/>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9"/>
            <p:cNvSpPr/>
            <p:nvPr/>
          </p:nvSpPr>
          <p:spPr>
            <a:xfrm>
              <a:off x="-1752210" y="3639669"/>
              <a:ext cx="260875" cy="67131"/>
            </a:xfrm>
            <a:custGeom>
              <a:avLst/>
              <a:gdLst/>
              <a:ahLst/>
              <a:cxnLst/>
              <a:rect l="l" t="t" r="r" b="b"/>
              <a:pathLst>
                <a:path w="20048" h="5159" extrusionOk="0">
                  <a:moveTo>
                    <a:pt x="0" y="1"/>
                  </a:moveTo>
                  <a:lnTo>
                    <a:pt x="257" y="5158"/>
                  </a:lnTo>
                  <a:lnTo>
                    <a:pt x="291" y="5141"/>
                  </a:lnTo>
                  <a:lnTo>
                    <a:pt x="19790" y="5141"/>
                  </a:lnTo>
                  <a:lnTo>
                    <a:pt x="20047" y="1"/>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9"/>
            <p:cNvSpPr/>
            <p:nvPr/>
          </p:nvSpPr>
          <p:spPr>
            <a:xfrm>
              <a:off x="-1735711" y="3521503"/>
              <a:ext cx="227875" cy="49734"/>
            </a:xfrm>
            <a:custGeom>
              <a:avLst/>
              <a:gdLst/>
              <a:ahLst/>
              <a:cxnLst/>
              <a:rect l="l" t="t" r="r" b="b"/>
              <a:pathLst>
                <a:path w="17512" h="3822" extrusionOk="0">
                  <a:moveTo>
                    <a:pt x="3067" y="1"/>
                  </a:moveTo>
                  <a:cubicBezTo>
                    <a:pt x="1508" y="1"/>
                    <a:pt x="189" y="1183"/>
                    <a:pt x="51" y="2742"/>
                  </a:cubicBezTo>
                  <a:lnTo>
                    <a:pt x="0" y="3822"/>
                  </a:lnTo>
                  <a:lnTo>
                    <a:pt x="17511" y="3822"/>
                  </a:lnTo>
                  <a:lnTo>
                    <a:pt x="17460" y="2742"/>
                  </a:lnTo>
                  <a:cubicBezTo>
                    <a:pt x="17323" y="1183"/>
                    <a:pt x="16004" y="1"/>
                    <a:pt x="14444"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9"/>
            <p:cNvSpPr/>
            <p:nvPr/>
          </p:nvSpPr>
          <p:spPr>
            <a:xfrm>
              <a:off x="-1740174" y="3879125"/>
              <a:ext cx="220744" cy="81393"/>
            </a:xfrm>
            <a:custGeom>
              <a:avLst/>
              <a:gdLst/>
              <a:ahLst/>
              <a:cxnLst/>
              <a:rect l="l" t="t" r="r" b="b"/>
              <a:pathLst>
                <a:path w="16964" h="6255" extrusionOk="0">
                  <a:moveTo>
                    <a:pt x="0" y="1"/>
                  </a:moveTo>
                  <a:lnTo>
                    <a:pt x="172" y="3376"/>
                  </a:lnTo>
                  <a:cubicBezTo>
                    <a:pt x="257" y="4987"/>
                    <a:pt x="1594" y="6255"/>
                    <a:pt x="3205" y="6255"/>
                  </a:cubicBezTo>
                  <a:lnTo>
                    <a:pt x="14993" y="6255"/>
                  </a:lnTo>
                  <a:cubicBezTo>
                    <a:pt x="15713" y="6255"/>
                    <a:pt x="16415" y="5998"/>
                    <a:pt x="16963" y="5518"/>
                  </a:cubicBezTo>
                  <a:lnTo>
                    <a:pt x="15798" y="1"/>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9"/>
            <p:cNvSpPr/>
            <p:nvPr/>
          </p:nvSpPr>
          <p:spPr>
            <a:xfrm>
              <a:off x="-1500041" y="3874220"/>
              <a:ext cx="136462" cy="14509"/>
            </a:xfrm>
            <a:custGeom>
              <a:avLst/>
              <a:gdLst/>
              <a:ahLst/>
              <a:cxnLst/>
              <a:rect l="l" t="t" r="r" b="b"/>
              <a:pathLst>
                <a:path w="10487" h="1115" extrusionOk="0">
                  <a:moveTo>
                    <a:pt x="754" y="1"/>
                  </a:moveTo>
                  <a:cubicBezTo>
                    <a:pt x="0" y="1"/>
                    <a:pt x="0" y="1115"/>
                    <a:pt x="754" y="1115"/>
                  </a:cubicBezTo>
                  <a:lnTo>
                    <a:pt x="9750" y="1115"/>
                  </a:lnTo>
                  <a:cubicBezTo>
                    <a:pt x="10486" y="1115"/>
                    <a:pt x="10486" y="1"/>
                    <a:pt x="9750"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9"/>
            <p:cNvSpPr/>
            <p:nvPr/>
          </p:nvSpPr>
          <p:spPr>
            <a:xfrm>
              <a:off x="-1500041" y="3907675"/>
              <a:ext cx="100339" cy="14496"/>
            </a:xfrm>
            <a:custGeom>
              <a:avLst/>
              <a:gdLst/>
              <a:ahLst/>
              <a:cxnLst/>
              <a:rect l="l" t="t" r="r" b="b"/>
              <a:pathLst>
                <a:path w="7711" h="1114" extrusionOk="0">
                  <a:moveTo>
                    <a:pt x="754" y="0"/>
                  </a:moveTo>
                  <a:cubicBezTo>
                    <a:pt x="0" y="0"/>
                    <a:pt x="0" y="1114"/>
                    <a:pt x="754" y="1114"/>
                  </a:cubicBezTo>
                  <a:lnTo>
                    <a:pt x="6974" y="1114"/>
                  </a:lnTo>
                  <a:cubicBezTo>
                    <a:pt x="7711" y="1114"/>
                    <a:pt x="7711" y="0"/>
                    <a:pt x="6974" y="0"/>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9"/>
            <p:cNvSpPr/>
            <p:nvPr/>
          </p:nvSpPr>
          <p:spPr>
            <a:xfrm>
              <a:off x="-1690232" y="3741791"/>
              <a:ext cx="119741" cy="102539"/>
            </a:xfrm>
            <a:custGeom>
              <a:avLst/>
              <a:gdLst/>
              <a:ahLst/>
              <a:cxnLst/>
              <a:rect l="l" t="t" r="r" b="b"/>
              <a:pathLst>
                <a:path w="9202" h="7880" extrusionOk="0">
                  <a:moveTo>
                    <a:pt x="5261" y="0"/>
                  </a:moveTo>
                  <a:cubicBezTo>
                    <a:pt x="1748" y="0"/>
                    <a:pt x="0" y="4232"/>
                    <a:pt x="2485" y="6717"/>
                  </a:cubicBezTo>
                  <a:cubicBezTo>
                    <a:pt x="3283" y="7520"/>
                    <a:pt x="4267" y="7879"/>
                    <a:pt x="5233" y="7879"/>
                  </a:cubicBezTo>
                  <a:cubicBezTo>
                    <a:pt x="7256" y="7879"/>
                    <a:pt x="9202" y="6306"/>
                    <a:pt x="9202" y="3941"/>
                  </a:cubicBezTo>
                  <a:cubicBezTo>
                    <a:pt x="9202" y="1765"/>
                    <a:pt x="7437" y="0"/>
                    <a:pt x="5261"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39"/>
          <p:cNvGrpSpPr/>
          <p:nvPr/>
        </p:nvGrpSpPr>
        <p:grpSpPr>
          <a:xfrm>
            <a:off x="5239717" y="3037038"/>
            <a:ext cx="527761" cy="501892"/>
            <a:chOff x="740269" y="3490286"/>
            <a:chExt cx="527761" cy="501892"/>
          </a:xfrm>
        </p:grpSpPr>
        <p:sp>
          <p:nvSpPr>
            <p:cNvPr id="1556" name="Google Shape;1556;p39"/>
            <p:cNvSpPr/>
            <p:nvPr/>
          </p:nvSpPr>
          <p:spPr>
            <a:xfrm>
              <a:off x="747621" y="3677353"/>
              <a:ext cx="520409" cy="314824"/>
            </a:xfrm>
            <a:custGeom>
              <a:avLst/>
              <a:gdLst/>
              <a:ahLst/>
              <a:cxnLst/>
              <a:rect l="l" t="t" r="r" b="b"/>
              <a:pathLst>
                <a:path w="39993" h="24194" extrusionOk="0">
                  <a:moveTo>
                    <a:pt x="1" y="0"/>
                  </a:moveTo>
                  <a:lnTo>
                    <a:pt x="1" y="24194"/>
                  </a:lnTo>
                  <a:lnTo>
                    <a:pt x="39992" y="24194"/>
                  </a:lnTo>
                  <a:lnTo>
                    <a:pt x="39992" y="0"/>
                  </a:ln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9"/>
            <p:cNvSpPr/>
            <p:nvPr/>
          </p:nvSpPr>
          <p:spPr>
            <a:xfrm>
              <a:off x="1187756" y="3618940"/>
              <a:ext cx="80274" cy="58426"/>
            </a:xfrm>
            <a:custGeom>
              <a:avLst/>
              <a:gdLst/>
              <a:ahLst/>
              <a:cxnLst/>
              <a:rect l="l" t="t" r="r" b="b"/>
              <a:pathLst>
                <a:path w="6169" h="4490" extrusionOk="0">
                  <a:moveTo>
                    <a:pt x="5500" y="0"/>
                  </a:moveTo>
                  <a:lnTo>
                    <a:pt x="0" y="4489"/>
                  </a:lnTo>
                  <a:lnTo>
                    <a:pt x="6168" y="4489"/>
                  </a:lnTo>
                  <a:lnTo>
                    <a:pt x="6168" y="0"/>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9"/>
            <p:cNvSpPr/>
            <p:nvPr/>
          </p:nvSpPr>
          <p:spPr>
            <a:xfrm>
              <a:off x="1185960" y="3490286"/>
              <a:ext cx="77828" cy="57984"/>
            </a:xfrm>
            <a:custGeom>
              <a:avLst/>
              <a:gdLst/>
              <a:ahLst/>
              <a:cxnLst/>
              <a:rect l="l" t="t" r="r" b="b"/>
              <a:pathLst>
                <a:path w="5981" h="4456" extrusionOk="0">
                  <a:moveTo>
                    <a:pt x="5398" y="1"/>
                  </a:moveTo>
                  <a:lnTo>
                    <a:pt x="1" y="720"/>
                  </a:lnTo>
                  <a:lnTo>
                    <a:pt x="5861" y="4421"/>
                  </a:lnTo>
                  <a:lnTo>
                    <a:pt x="5878" y="4456"/>
                  </a:lnTo>
                  <a:lnTo>
                    <a:pt x="5981" y="4439"/>
                  </a:lnTo>
                  <a:lnTo>
                    <a:pt x="5398" y="1"/>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9"/>
            <p:cNvSpPr/>
            <p:nvPr/>
          </p:nvSpPr>
          <p:spPr>
            <a:xfrm>
              <a:off x="1099232" y="3499655"/>
              <a:ext cx="163229" cy="60209"/>
            </a:xfrm>
            <a:custGeom>
              <a:avLst/>
              <a:gdLst/>
              <a:ahLst/>
              <a:cxnLst/>
              <a:rect l="l" t="t" r="r" b="b"/>
              <a:pathLst>
                <a:path w="12544" h="4627" extrusionOk="0">
                  <a:moveTo>
                    <a:pt x="6666" y="0"/>
                  </a:moveTo>
                  <a:lnTo>
                    <a:pt x="1" y="874"/>
                  </a:lnTo>
                  <a:lnTo>
                    <a:pt x="5878" y="4575"/>
                  </a:lnTo>
                  <a:lnTo>
                    <a:pt x="5878" y="4627"/>
                  </a:lnTo>
                  <a:lnTo>
                    <a:pt x="12543" y="3736"/>
                  </a:lnTo>
                  <a:lnTo>
                    <a:pt x="12526" y="3701"/>
                  </a:lnTo>
                  <a:lnTo>
                    <a:pt x="6666"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9"/>
            <p:cNvSpPr/>
            <p:nvPr/>
          </p:nvSpPr>
          <p:spPr>
            <a:xfrm>
              <a:off x="1100351" y="3618940"/>
              <a:ext cx="158987" cy="58426"/>
            </a:xfrm>
            <a:custGeom>
              <a:avLst/>
              <a:gdLst/>
              <a:ahLst/>
              <a:cxnLst/>
              <a:rect l="l" t="t" r="r" b="b"/>
              <a:pathLst>
                <a:path w="12218" h="4490" extrusionOk="0">
                  <a:moveTo>
                    <a:pt x="5500" y="0"/>
                  </a:moveTo>
                  <a:lnTo>
                    <a:pt x="0" y="4489"/>
                  </a:lnTo>
                  <a:lnTo>
                    <a:pt x="6717" y="4489"/>
                  </a:lnTo>
                  <a:lnTo>
                    <a:pt x="12217"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9"/>
            <p:cNvSpPr/>
            <p:nvPr/>
          </p:nvSpPr>
          <p:spPr>
            <a:xfrm>
              <a:off x="799580" y="3741115"/>
              <a:ext cx="417831" cy="68238"/>
            </a:xfrm>
            <a:custGeom>
              <a:avLst/>
              <a:gdLst/>
              <a:ahLst/>
              <a:cxnLst/>
              <a:rect l="l" t="t" r="r" b="b"/>
              <a:pathLst>
                <a:path w="32110" h="5244" extrusionOk="0">
                  <a:moveTo>
                    <a:pt x="0" y="1"/>
                  </a:moveTo>
                  <a:lnTo>
                    <a:pt x="0" y="5244"/>
                  </a:lnTo>
                  <a:lnTo>
                    <a:pt x="32110" y="5244"/>
                  </a:lnTo>
                  <a:lnTo>
                    <a:pt x="32110" y="1"/>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9"/>
            <p:cNvSpPr/>
            <p:nvPr/>
          </p:nvSpPr>
          <p:spPr>
            <a:xfrm>
              <a:off x="1012503" y="3511028"/>
              <a:ext cx="163216" cy="60209"/>
            </a:xfrm>
            <a:custGeom>
              <a:avLst/>
              <a:gdLst/>
              <a:ahLst/>
              <a:cxnLst/>
              <a:rect l="l" t="t" r="r" b="b"/>
              <a:pathLst>
                <a:path w="12543" h="4627" extrusionOk="0">
                  <a:moveTo>
                    <a:pt x="6666" y="0"/>
                  </a:moveTo>
                  <a:lnTo>
                    <a:pt x="0" y="891"/>
                  </a:lnTo>
                  <a:lnTo>
                    <a:pt x="5877" y="4592"/>
                  </a:lnTo>
                  <a:lnTo>
                    <a:pt x="5877" y="4627"/>
                  </a:lnTo>
                  <a:lnTo>
                    <a:pt x="12543" y="3753"/>
                  </a:lnTo>
                  <a:lnTo>
                    <a:pt x="12526" y="3701"/>
                  </a:lnTo>
                  <a:lnTo>
                    <a:pt x="6666" y="0"/>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9"/>
            <p:cNvSpPr/>
            <p:nvPr/>
          </p:nvSpPr>
          <p:spPr>
            <a:xfrm>
              <a:off x="1012946" y="3618940"/>
              <a:ext cx="158987" cy="58426"/>
            </a:xfrm>
            <a:custGeom>
              <a:avLst/>
              <a:gdLst/>
              <a:ahLst/>
              <a:cxnLst/>
              <a:rect l="l" t="t" r="r" b="b"/>
              <a:pathLst>
                <a:path w="12218" h="4490" extrusionOk="0">
                  <a:moveTo>
                    <a:pt x="5501" y="0"/>
                  </a:moveTo>
                  <a:lnTo>
                    <a:pt x="1" y="4489"/>
                  </a:lnTo>
                  <a:lnTo>
                    <a:pt x="6717" y="4489"/>
                  </a:lnTo>
                  <a:lnTo>
                    <a:pt x="12217" y="0"/>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9"/>
            <p:cNvSpPr/>
            <p:nvPr/>
          </p:nvSpPr>
          <p:spPr>
            <a:xfrm>
              <a:off x="925996" y="3522622"/>
              <a:ext cx="162995" cy="60209"/>
            </a:xfrm>
            <a:custGeom>
              <a:avLst/>
              <a:gdLst/>
              <a:ahLst/>
              <a:cxnLst/>
              <a:rect l="l" t="t" r="r" b="b"/>
              <a:pathLst>
                <a:path w="12526" h="4627" extrusionOk="0">
                  <a:moveTo>
                    <a:pt x="6648" y="0"/>
                  </a:moveTo>
                  <a:lnTo>
                    <a:pt x="0" y="874"/>
                  </a:lnTo>
                  <a:lnTo>
                    <a:pt x="5860" y="4592"/>
                  </a:lnTo>
                  <a:lnTo>
                    <a:pt x="5860" y="4626"/>
                  </a:lnTo>
                  <a:lnTo>
                    <a:pt x="12525" y="3736"/>
                  </a:lnTo>
                  <a:lnTo>
                    <a:pt x="12525" y="3701"/>
                  </a:lnTo>
                  <a:lnTo>
                    <a:pt x="6648"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9"/>
            <p:cNvSpPr/>
            <p:nvPr/>
          </p:nvSpPr>
          <p:spPr>
            <a:xfrm>
              <a:off x="925320" y="3618940"/>
              <a:ext cx="159208" cy="58426"/>
            </a:xfrm>
            <a:custGeom>
              <a:avLst/>
              <a:gdLst/>
              <a:ahLst/>
              <a:cxnLst/>
              <a:rect l="l" t="t" r="r" b="b"/>
              <a:pathLst>
                <a:path w="12235" h="4490" extrusionOk="0">
                  <a:moveTo>
                    <a:pt x="5518" y="0"/>
                  </a:moveTo>
                  <a:lnTo>
                    <a:pt x="1" y="4489"/>
                  </a:lnTo>
                  <a:lnTo>
                    <a:pt x="6735" y="4489"/>
                  </a:lnTo>
                  <a:lnTo>
                    <a:pt x="12235"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9"/>
            <p:cNvSpPr/>
            <p:nvPr/>
          </p:nvSpPr>
          <p:spPr>
            <a:xfrm>
              <a:off x="839255" y="3533995"/>
              <a:ext cx="163008" cy="60209"/>
            </a:xfrm>
            <a:custGeom>
              <a:avLst/>
              <a:gdLst/>
              <a:ahLst/>
              <a:cxnLst/>
              <a:rect l="l" t="t" r="r" b="b"/>
              <a:pathLst>
                <a:path w="12527" h="4627" extrusionOk="0">
                  <a:moveTo>
                    <a:pt x="6666" y="0"/>
                  </a:moveTo>
                  <a:lnTo>
                    <a:pt x="1" y="891"/>
                  </a:lnTo>
                  <a:lnTo>
                    <a:pt x="5861" y="4592"/>
                  </a:lnTo>
                  <a:lnTo>
                    <a:pt x="5861" y="4626"/>
                  </a:lnTo>
                  <a:lnTo>
                    <a:pt x="12526" y="3752"/>
                  </a:lnTo>
                  <a:lnTo>
                    <a:pt x="12526" y="3718"/>
                  </a:lnTo>
                  <a:lnTo>
                    <a:pt x="6666" y="0"/>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9"/>
            <p:cNvSpPr/>
            <p:nvPr/>
          </p:nvSpPr>
          <p:spPr>
            <a:xfrm>
              <a:off x="837928" y="3618940"/>
              <a:ext cx="159208" cy="58426"/>
            </a:xfrm>
            <a:custGeom>
              <a:avLst/>
              <a:gdLst/>
              <a:ahLst/>
              <a:cxnLst/>
              <a:rect l="l" t="t" r="r" b="b"/>
              <a:pathLst>
                <a:path w="12235" h="4490" extrusionOk="0">
                  <a:moveTo>
                    <a:pt x="5500" y="0"/>
                  </a:moveTo>
                  <a:lnTo>
                    <a:pt x="0" y="4489"/>
                  </a:lnTo>
                  <a:lnTo>
                    <a:pt x="6717" y="4489"/>
                  </a:lnTo>
                  <a:lnTo>
                    <a:pt x="12234" y="0"/>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9"/>
            <p:cNvSpPr/>
            <p:nvPr/>
          </p:nvSpPr>
          <p:spPr>
            <a:xfrm>
              <a:off x="799580" y="3857277"/>
              <a:ext cx="142929" cy="78726"/>
            </a:xfrm>
            <a:custGeom>
              <a:avLst/>
              <a:gdLst/>
              <a:ahLst/>
              <a:cxnLst/>
              <a:rect l="l" t="t" r="r" b="b"/>
              <a:pathLst>
                <a:path w="10984" h="6050" extrusionOk="0">
                  <a:moveTo>
                    <a:pt x="0" y="1"/>
                  </a:moveTo>
                  <a:lnTo>
                    <a:pt x="0" y="6049"/>
                  </a:lnTo>
                  <a:lnTo>
                    <a:pt x="10983" y="6049"/>
                  </a:lnTo>
                  <a:lnTo>
                    <a:pt x="10983" y="1"/>
                  </a:ln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9"/>
            <p:cNvSpPr/>
            <p:nvPr/>
          </p:nvSpPr>
          <p:spPr>
            <a:xfrm>
              <a:off x="740269" y="3545589"/>
              <a:ext cx="175252" cy="70905"/>
            </a:xfrm>
            <a:custGeom>
              <a:avLst/>
              <a:gdLst/>
              <a:ahLst/>
              <a:cxnLst/>
              <a:rect l="l" t="t" r="r" b="b"/>
              <a:pathLst>
                <a:path w="13468" h="5449" extrusionOk="0">
                  <a:moveTo>
                    <a:pt x="7608" y="0"/>
                  </a:moveTo>
                  <a:lnTo>
                    <a:pt x="0" y="1011"/>
                  </a:lnTo>
                  <a:lnTo>
                    <a:pt x="600" y="5449"/>
                  </a:lnTo>
                  <a:lnTo>
                    <a:pt x="13468" y="3735"/>
                  </a:lnTo>
                  <a:lnTo>
                    <a:pt x="13468" y="3701"/>
                  </a:lnTo>
                  <a:lnTo>
                    <a:pt x="7608"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9"/>
            <p:cNvSpPr/>
            <p:nvPr/>
          </p:nvSpPr>
          <p:spPr>
            <a:xfrm>
              <a:off x="747621" y="3618940"/>
              <a:ext cx="161889" cy="58426"/>
            </a:xfrm>
            <a:custGeom>
              <a:avLst/>
              <a:gdLst/>
              <a:ahLst/>
              <a:cxnLst/>
              <a:rect l="l" t="t" r="r" b="b"/>
              <a:pathLst>
                <a:path w="12441" h="4490" extrusionOk="0">
                  <a:moveTo>
                    <a:pt x="1" y="0"/>
                  </a:moveTo>
                  <a:lnTo>
                    <a:pt x="1" y="4489"/>
                  </a:lnTo>
                  <a:lnTo>
                    <a:pt x="6940" y="4489"/>
                  </a:lnTo>
                  <a:lnTo>
                    <a:pt x="12440" y="0"/>
                  </a:ln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9"/>
            <p:cNvSpPr/>
            <p:nvPr/>
          </p:nvSpPr>
          <p:spPr>
            <a:xfrm>
              <a:off x="1089641" y="3928846"/>
              <a:ext cx="137360" cy="14509"/>
            </a:xfrm>
            <a:custGeom>
              <a:avLst/>
              <a:gdLst/>
              <a:ahLst/>
              <a:cxnLst/>
              <a:rect l="l" t="t" r="r" b="b"/>
              <a:pathLst>
                <a:path w="10556" h="1115" extrusionOk="0">
                  <a:moveTo>
                    <a:pt x="738" y="1"/>
                  </a:moveTo>
                  <a:cubicBezTo>
                    <a:pt x="1" y="1"/>
                    <a:pt x="1" y="1115"/>
                    <a:pt x="738" y="1115"/>
                  </a:cubicBezTo>
                  <a:lnTo>
                    <a:pt x="9819" y="1115"/>
                  </a:lnTo>
                  <a:cubicBezTo>
                    <a:pt x="10556" y="1115"/>
                    <a:pt x="10556" y="1"/>
                    <a:pt x="9819"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9"/>
            <p:cNvSpPr/>
            <p:nvPr/>
          </p:nvSpPr>
          <p:spPr>
            <a:xfrm>
              <a:off x="981286" y="3928846"/>
              <a:ext cx="101458" cy="14509"/>
            </a:xfrm>
            <a:custGeom>
              <a:avLst/>
              <a:gdLst/>
              <a:ahLst/>
              <a:cxnLst/>
              <a:rect l="l" t="t" r="r" b="b"/>
              <a:pathLst>
                <a:path w="7797" h="1115" extrusionOk="0">
                  <a:moveTo>
                    <a:pt x="737" y="1"/>
                  </a:moveTo>
                  <a:cubicBezTo>
                    <a:pt x="1" y="1"/>
                    <a:pt x="1" y="1115"/>
                    <a:pt x="737" y="1115"/>
                  </a:cubicBezTo>
                  <a:lnTo>
                    <a:pt x="7060" y="1115"/>
                  </a:lnTo>
                  <a:cubicBezTo>
                    <a:pt x="7797" y="1115"/>
                    <a:pt x="7797" y="1"/>
                    <a:pt x="7060"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9"/>
            <p:cNvSpPr/>
            <p:nvPr/>
          </p:nvSpPr>
          <p:spPr>
            <a:xfrm>
              <a:off x="1186858" y="3889392"/>
              <a:ext cx="40144" cy="14496"/>
            </a:xfrm>
            <a:custGeom>
              <a:avLst/>
              <a:gdLst/>
              <a:ahLst/>
              <a:cxnLst/>
              <a:rect l="l" t="t" r="r" b="b"/>
              <a:pathLst>
                <a:path w="3085" h="1114" extrusionOk="0">
                  <a:moveTo>
                    <a:pt x="737" y="0"/>
                  </a:moveTo>
                  <a:cubicBezTo>
                    <a:pt x="0" y="0"/>
                    <a:pt x="0" y="1114"/>
                    <a:pt x="737" y="1114"/>
                  </a:cubicBezTo>
                  <a:lnTo>
                    <a:pt x="2348" y="1114"/>
                  </a:lnTo>
                  <a:cubicBezTo>
                    <a:pt x="3085" y="1114"/>
                    <a:pt x="3085" y="0"/>
                    <a:pt x="2348"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9"/>
            <p:cNvSpPr/>
            <p:nvPr/>
          </p:nvSpPr>
          <p:spPr>
            <a:xfrm>
              <a:off x="981286" y="3889392"/>
              <a:ext cx="199781" cy="14496"/>
            </a:xfrm>
            <a:custGeom>
              <a:avLst/>
              <a:gdLst/>
              <a:ahLst/>
              <a:cxnLst/>
              <a:rect l="l" t="t" r="r" b="b"/>
              <a:pathLst>
                <a:path w="15353" h="1114" extrusionOk="0">
                  <a:moveTo>
                    <a:pt x="737" y="0"/>
                  </a:moveTo>
                  <a:cubicBezTo>
                    <a:pt x="1" y="0"/>
                    <a:pt x="1" y="1114"/>
                    <a:pt x="737" y="1114"/>
                  </a:cubicBezTo>
                  <a:lnTo>
                    <a:pt x="14616" y="1114"/>
                  </a:lnTo>
                  <a:cubicBezTo>
                    <a:pt x="15353" y="1114"/>
                    <a:pt x="15353" y="0"/>
                    <a:pt x="14616"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9"/>
            <p:cNvSpPr/>
            <p:nvPr/>
          </p:nvSpPr>
          <p:spPr>
            <a:xfrm>
              <a:off x="1017630" y="3850146"/>
              <a:ext cx="131335" cy="14275"/>
            </a:xfrm>
            <a:custGeom>
              <a:avLst/>
              <a:gdLst/>
              <a:ahLst/>
              <a:cxnLst/>
              <a:rect l="l" t="t" r="r" b="b"/>
              <a:pathLst>
                <a:path w="10093" h="1097" extrusionOk="0">
                  <a:moveTo>
                    <a:pt x="737" y="0"/>
                  </a:moveTo>
                  <a:cubicBezTo>
                    <a:pt x="0" y="0"/>
                    <a:pt x="0" y="1097"/>
                    <a:pt x="737" y="1097"/>
                  </a:cubicBezTo>
                  <a:lnTo>
                    <a:pt x="9356" y="1097"/>
                  </a:lnTo>
                  <a:cubicBezTo>
                    <a:pt x="10093" y="1097"/>
                    <a:pt x="10093" y="0"/>
                    <a:pt x="9356"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9"/>
            <p:cNvSpPr/>
            <p:nvPr/>
          </p:nvSpPr>
          <p:spPr>
            <a:xfrm>
              <a:off x="981286" y="3850146"/>
              <a:ext cx="29005" cy="14275"/>
            </a:xfrm>
            <a:custGeom>
              <a:avLst/>
              <a:gdLst/>
              <a:ahLst/>
              <a:cxnLst/>
              <a:rect l="l" t="t" r="r" b="b"/>
              <a:pathLst>
                <a:path w="2229" h="1097" extrusionOk="0">
                  <a:moveTo>
                    <a:pt x="737" y="0"/>
                  </a:moveTo>
                  <a:cubicBezTo>
                    <a:pt x="1" y="0"/>
                    <a:pt x="1" y="1097"/>
                    <a:pt x="737" y="1097"/>
                  </a:cubicBezTo>
                  <a:lnTo>
                    <a:pt x="1491" y="1097"/>
                  </a:lnTo>
                  <a:cubicBezTo>
                    <a:pt x="2228" y="1097"/>
                    <a:pt x="2228" y="0"/>
                    <a:pt x="1491"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0"/>
        <p:cNvGrpSpPr/>
        <p:nvPr/>
      </p:nvGrpSpPr>
      <p:grpSpPr>
        <a:xfrm>
          <a:off x="0" y="0"/>
          <a:ext cx="0" cy="0"/>
          <a:chOff x="0" y="0"/>
          <a:chExt cx="0" cy="0"/>
        </a:xfrm>
      </p:grpSpPr>
      <p:sp>
        <p:nvSpPr>
          <p:cNvPr id="1581" name="Google Shape;1581;p4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HIGHEST-GROSSING MOVIES</a:t>
            </a:r>
            <a:endParaRPr/>
          </a:p>
        </p:txBody>
      </p:sp>
      <p:sp>
        <p:nvSpPr>
          <p:cNvPr id="1582" name="Google Shape;1582;p40"/>
          <p:cNvSpPr txBox="1">
            <a:spLocks noGrp="1"/>
          </p:cNvSpPr>
          <p:nvPr>
            <p:ph type="subTitle" idx="1"/>
          </p:nvPr>
        </p:nvSpPr>
        <p:spPr>
          <a:xfrm>
            <a:off x="3637275" y="1803329"/>
            <a:ext cx="1869600" cy="6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1583" name="Google Shape;1583;p40"/>
          <p:cNvSpPr txBox="1">
            <a:spLocks noGrp="1"/>
          </p:cNvSpPr>
          <p:nvPr>
            <p:ph type="subTitle" idx="2"/>
          </p:nvPr>
        </p:nvSpPr>
        <p:spPr>
          <a:xfrm>
            <a:off x="3637200" y="1582150"/>
            <a:ext cx="1869600" cy="2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584" name="Google Shape;1584;p40"/>
          <p:cNvSpPr txBox="1">
            <a:spLocks noGrp="1"/>
          </p:cNvSpPr>
          <p:nvPr>
            <p:ph type="subTitle" idx="3"/>
          </p:nvPr>
        </p:nvSpPr>
        <p:spPr>
          <a:xfrm>
            <a:off x="6172200" y="1803250"/>
            <a:ext cx="1869600" cy="6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mostly of hydrogen and helium</a:t>
            </a:r>
            <a:endParaRPr/>
          </a:p>
        </p:txBody>
      </p:sp>
      <p:sp>
        <p:nvSpPr>
          <p:cNvPr id="1585" name="Google Shape;1585;p40"/>
          <p:cNvSpPr txBox="1">
            <a:spLocks noGrp="1"/>
          </p:cNvSpPr>
          <p:nvPr>
            <p:ph type="subTitle" idx="4"/>
          </p:nvPr>
        </p:nvSpPr>
        <p:spPr>
          <a:xfrm>
            <a:off x="6172200" y="1582150"/>
            <a:ext cx="1869600" cy="2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1586" name="Google Shape;1586;p40"/>
          <p:cNvSpPr txBox="1">
            <a:spLocks noGrp="1"/>
          </p:cNvSpPr>
          <p:nvPr>
            <p:ph type="subTitle" idx="5"/>
          </p:nvPr>
        </p:nvSpPr>
        <p:spPr>
          <a:xfrm>
            <a:off x="1102275" y="1803375"/>
            <a:ext cx="1869600" cy="6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587" name="Google Shape;1587;p40"/>
          <p:cNvSpPr txBox="1">
            <a:spLocks noGrp="1"/>
          </p:cNvSpPr>
          <p:nvPr>
            <p:ph type="subTitle" idx="6"/>
          </p:nvPr>
        </p:nvSpPr>
        <p:spPr>
          <a:xfrm>
            <a:off x="1102275" y="1582075"/>
            <a:ext cx="1869600" cy="2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grpSp>
        <p:nvGrpSpPr>
          <p:cNvPr id="1588" name="Google Shape;1588;p40"/>
          <p:cNvGrpSpPr/>
          <p:nvPr/>
        </p:nvGrpSpPr>
        <p:grpSpPr>
          <a:xfrm>
            <a:off x="998000" y="2668600"/>
            <a:ext cx="2078250" cy="2579800"/>
            <a:chOff x="1005338" y="2744800"/>
            <a:chExt cx="2078250" cy="2579800"/>
          </a:xfrm>
        </p:grpSpPr>
        <p:sp>
          <p:nvSpPr>
            <p:cNvPr id="1589" name="Google Shape;1589;p40"/>
            <p:cNvSpPr/>
            <p:nvPr/>
          </p:nvSpPr>
          <p:spPr>
            <a:xfrm>
              <a:off x="1106713" y="2745400"/>
              <a:ext cx="130400" cy="1513350"/>
            </a:xfrm>
            <a:custGeom>
              <a:avLst/>
              <a:gdLst/>
              <a:ahLst/>
              <a:cxnLst/>
              <a:rect l="l" t="t" r="r" b="b"/>
              <a:pathLst>
                <a:path w="5216" h="60534" extrusionOk="0">
                  <a:moveTo>
                    <a:pt x="2619" y="0"/>
                  </a:moveTo>
                  <a:cubicBezTo>
                    <a:pt x="1183" y="0"/>
                    <a:pt x="1" y="1159"/>
                    <a:pt x="1" y="2596"/>
                  </a:cubicBezTo>
                  <a:lnTo>
                    <a:pt x="1" y="57938"/>
                  </a:lnTo>
                  <a:cubicBezTo>
                    <a:pt x="1" y="59375"/>
                    <a:pt x="1183" y="60534"/>
                    <a:pt x="2619" y="60534"/>
                  </a:cubicBezTo>
                  <a:cubicBezTo>
                    <a:pt x="4033" y="60534"/>
                    <a:pt x="5215" y="59375"/>
                    <a:pt x="5215" y="57938"/>
                  </a:cubicBezTo>
                  <a:lnTo>
                    <a:pt x="5215" y="2596"/>
                  </a:lnTo>
                  <a:cubicBezTo>
                    <a:pt x="5215" y="1159"/>
                    <a:pt x="4033" y="0"/>
                    <a:pt x="2619"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0"/>
            <p:cNvSpPr/>
            <p:nvPr/>
          </p:nvSpPr>
          <p:spPr>
            <a:xfrm>
              <a:off x="2851813" y="2744800"/>
              <a:ext cx="130375" cy="1515100"/>
            </a:xfrm>
            <a:custGeom>
              <a:avLst/>
              <a:gdLst/>
              <a:ahLst/>
              <a:cxnLst/>
              <a:rect l="l" t="t" r="r" b="b"/>
              <a:pathLst>
                <a:path w="5215" h="60604" extrusionOk="0">
                  <a:moveTo>
                    <a:pt x="2619" y="1"/>
                  </a:moveTo>
                  <a:cubicBezTo>
                    <a:pt x="1159" y="1"/>
                    <a:pt x="0" y="1183"/>
                    <a:pt x="0" y="2620"/>
                  </a:cubicBezTo>
                  <a:lnTo>
                    <a:pt x="0" y="57962"/>
                  </a:lnTo>
                  <a:cubicBezTo>
                    <a:pt x="0" y="59422"/>
                    <a:pt x="1159" y="60604"/>
                    <a:pt x="2619" y="60604"/>
                  </a:cubicBezTo>
                  <a:cubicBezTo>
                    <a:pt x="4056" y="60604"/>
                    <a:pt x="5215" y="59422"/>
                    <a:pt x="5215" y="57962"/>
                  </a:cubicBezTo>
                  <a:lnTo>
                    <a:pt x="5215" y="2620"/>
                  </a:lnTo>
                  <a:cubicBezTo>
                    <a:pt x="5215" y="1183"/>
                    <a:pt x="4056" y="1"/>
                    <a:pt x="2619"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0"/>
            <p:cNvSpPr/>
            <p:nvPr/>
          </p:nvSpPr>
          <p:spPr>
            <a:xfrm>
              <a:off x="1291538" y="4258925"/>
              <a:ext cx="1506425" cy="1065675"/>
            </a:xfrm>
            <a:custGeom>
              <a:avLst/>
              <a:gdLst/>
              <a:ahLst/>
              <a:cxnLst/>
              <a:rect l="l" t="t" r="r" b="b"/>
              <a:pathLst>
                <a:path w="60257" h="42627" extrusionOk="0">
                  <a:moveTo>
                    <a:pt x="2959" y="1"/>
                  </a:moveTo>
                  <a:cubicBezTo>
                    <a:pt x="2130" y="1"/>
                    <a:pt x="1315" y="395"/>
                    <a:pt x="812" y="1128"/>
                  </a:cubicBezTo>
                  <a:cubicBezTo>
                    <a:pt x="1" y="2310"/>
                    <a:pt x="302" y="3932"/>
                    <a:pt x="1484" y="4743"/>
                  </a:cubicBezTo>
                  <a:lnTo>
                    <a:pt x="55806" y="42171"/>
                  </a:lnTo>
                  <a:cubicBezTo>
                    <a:pt x="56255" y="42479"/>
                    <a:pt x="56767" y="42627"/>
                    <a:pt x="57274" y="42627"/>
                  </a:cubicBezTo>
                  <a:cubicBezTo>
                    <a:pt x="58103" y="42627"/>
                    <a:pt x="58918" y="42233"/>
                    <a:pt x="59422" y="41499"/>
                  </a:cubicBezTo>
                  <a:cubicBezTo>
                    <a:pt x="60256" y="40317"/>
                    <a:pt x="59955" y="38695"/>
                    <a:pt x="58750" y="37884"/>
                  </a:cubicBezTo>
                  <a:lnTo>
                    <a:pt x="4427" y="456"/>
                  </a:lnTo>
                  <a:cubicBezTo>
                    <a:pt x="3978" y="148"/>
                    <a:pt x="3466" y="1"/>
                    <a:pt x="2959"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0"/>
            <p:cNvSpPr/>
            <p:nvPr/>
          </p:nvSpPr>
          <p:spPr>
            <a:xfrm>
              <a:off x="1291538" y="4258925"/>
              <a:ext cx="1505825" cy="1065675"/>
            </a:xfrm>
            <a:custGeom>
              <a:avLst/>
              <a:gdLst/>
              <a:ahLst/>
              <a:cxnLst/>
              <a:rect l="l" t="t" r="r" b="b"/>
              <a:pathLst>
                <a:path w="60233" h="42627" extrusionOk="0">
                  <a:moveTo>
                    <a:pt x="57274" y="1"/>
                  </a:moveTo>
                  <a:cubicBezTo>
                    <a:pt x="56767" y="1"/>
                    <a:pt x="56255" y="148"/>
                    <a:pt x="55806" y="456"/>
                  </a:cubicBezTo>
                  <a:lnTo>
                    <a:pt x="1484" y="37884"/>
                  </a:lnTo>
                  <a:cubicBezTo>
                    <a:pt x="302" y="38695"/>
                    <a:pt x="1" y="40317"/>
                    <a:pt x="812" y="41499"/>
                  </a:cubicBezTo>
                  <a:cubicBezTo>
                    <a:pt x="1315" y="42233"/>
                    <a:pt x="2130" y="42627"/>
                    <a:pt x="2959" y="42627"/>
                  </a:cubicBezTo>
                  <a:cubicBezTo>
                    <a:pt x="3466" y="42627"/>
                    <a:pt x="3978" y="42479"/>
                    <a:pt x="4427" y="42171"/>
                  </a:cubicBezTo>
                  <a:lnTo>
                    <a:pt x="58750" y="4743"/>
                  </a:lnTo>
                  <a:cubicBezTo>
                    <a:pt x="59932" y="3932"/>
                    <a:pt x="60233" y="2310"/>
                    <a:pt x="59422" y="1128"/>
                  </a:cubicBezTo>
                  <a:cubicBezTo>
                    <a:pt x="58918" y="395"/>
                    <a:pt x="58103" y="1"/>
                    <a:pt x="57274"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0"/>
            <p:cNvSpPr/>
            <p:nvPr/>
          </p:nvSpPr>
          <p:spPr>
            <a:xfrm>
              <a:off x="1005338" y="2942950"/>
              <a:ext cx="2078250" cy="875475"/>
            </a:xfrm>
            <a:custGeom>
              <a:avLst/>
              <a:gdLst/>
              <a:ahLst/>
              <a:cxnLst/>
              <a:rect l="l" t="t" r="r" b="b"/>
              <a:pathLst>
                <a:path w="83130" h="35019" extrusionOk="0">
                  <a:moveTo>
                    <a:pt x="2711" y="1"/>
                  </a:moveTo>
                  <a:cubicBezTo>
                    <a:pt x="1205" y="1"/>
                    <a:pt x="0" y="1229"/>
                    <a:pt x="0" y="2712"/>
                  </a:cubicBezTo>
                  <a:lnTo>
                    <a:pt x="0" y="32307"/>
                  </a:lnTo>
                  <a:cubicBezTo>
                    <a:pt x="0" y="33813"/>
                    <a:pt x="1205" y="35018"/>
                    <a:pt x="2711" y="35018"/>
                  </a:cubicBezTo>
                  <a:lnTo>
                    <a:pt x="80418" y="35018"/>
                  </a:lnTo>
                  <a:cubicBezTo>
                    <a:pt x="81924" y="35018"/>
                    <a:pt x="83129" y="33813"/>
                    <a:pt x="83129" y="32307"/>
                  </a:cubicBezTo>
                  <a:lnTo>
                    <a:pt x="83129" y="2712"/>
                  </a:lnTo>
                  <a:cubicBezTo>
                    <a:pt x="83129" y="1229"/>
                    <a:pt x="81924" y="1"/>
                    <a:pt x="80418" y="1"/>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0"/>
            <p:cNvSpPr/>
            <p:nvPr/>
          </p:nvSpPr>
          <p:spPr>
            <a:xfrm>
              <a:off x="1005338" y="4134750"/>
              <a:ext cx="2078250" cy="248575"/>
            </a:xfrm>
            <a:custGeom>
              <a:avLst/>
              <a:gdLst/>
              <a:ahLst/>
              <a:cxnLst/>
              <a:rect l="l" t="t" r="r" b="b"/>
              <a:pathLst>
                <a:path w="83130" h="9943" extrusionOk="0">
                  <a:moveTo>
                    <a:pt x="2711" y="0"/>
                  </a:moveTo>
                  <a:cubicBezTo>
                    <a:pt x="1205" y="0"/>
                    <a:pt x="0" y="1205"/>
                    <a:pt x="0" y="2712"/>
                  </a:cubicBezTo>
                  <a:lnTo>
                    <a:pt x="0" y="7231"/>
                  </a:lnTo>
                  <a:cubicBezTo>
                    <a:pt x="0" y="8714"/>
                    <a:pt x="1205" y="9942"/>
                    <a:pt x="2711" y="9942"/>
                  </a:cubicBezTo>
                  <a:lnTo>
                    <a:pt x="80418" y="9942"/>
                  </a:lnTo>
                  <a:cubicBezTo>
                    <a:pt x="81924" y="9942"/>
                    <a:pt x="83129" y="8714"/>
                    <a:pt x="83129" y="7231"/>
                  </a:cubicBezTo>
                  <a:lnTo>
                    <a:pt x="83129" y="2712"/>
                  </a:lnTo>
                  <a:cubicBezTo>
                    <a:pt x="83129" y="1205"/>
                    <a:pt x="81924" y="0"/>
                    <a:pt x="80418" y="0"/>
                  </a:cubicBezTo>
                  <a:close/>
                </a:path>
              </a:pathLst>
            </a:custGeom>
            <a:solidFill>
              <a:srgbClr val="EB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0"/>
            <p:cNvSpPr/>
            <p:nvPr/>
          </p:nvSpPr>
          <p:spPr>
            <a:xfrm>
              <a:off x="2041263" y="2942950"/>
              <a:ext cx="1042325" cy="875475"/>
            </a:xfrm>
            <a:custGeom>
              <a:avLst/>
              <a:gdLst/>
              <a:ahLst/>
              <a:cxnLst/>
              <a:rect l="l" t="t" r="r" b="b"/>
              <a:pathLst>
                <a:path w="41693" h="35019" extrusionOk="0">
                  <a:moveTo>
                    <a:pt x="0" y="1"/>
                  </a:moveTo>
                  <a:lnTo>
                    <a:pt x="0" y="35018"/>
                  </a:lnTo>
                  <a:lnTo>
                    <a:pt x="38981" y="35018"/>
                  </a:lnTo>
                  <a:cubicBezTo>
                    <a:pt x="40487" y="35018"/>
                    <a:pt x="41692" y="33813"/>
                    <a:pt x="41692" y="32307"/>
                  </a:cubicBezTo>
                  <a:lnTo>
                    <a:pt x="41692" y="2712"/>
                  </a:lnTo>
                  <a:cubicBezTo>
                    <a:pt x="41692" y="1229"/>
                    <a:pt x="40487" y="1"/>
                    <a:pt x="38981" y="1"/>
                  </a:cubicBezTo>
                  <a:close/>
                </a:path>
              </a:pathLst>
            </a:custGeom>
            <a:solidFill>
              <a:srgbClr val="E456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0"/>
            <p:cNvSpPr/>
            <p:nvPr/>
          </p:nvSpPr>
          <p:spPr>
            <a:xfrm>
              <a:off x="2041263" y="4134750"/>
              <a:ext cx="1042325" cy="248575"/>
            </a:xfrm>
            <a:custGeom>
              <a:avLst/>
              <a:gdLst/>
              <a:ahLst/>
              <a:cxnLst/>
              <a:rect l="l" t="t" r="r" b="b"/>
              <a:pathLst>
                <a:path w="41693" h="9943" extrusionOk="0">
                  <a:moveTo>
                    <a:pt x="0" y="0"/>
                  </a:moveTo>
                  <a:lnTo>
                    <a:pt x="0" y="9942"/>
                  </a:lnTo>
                  <a:lnTo>
                    <a:pt x="38981" y="9942"/>
                  </a:lnTo>
                  <a:cubicBezTo>
                    <a:pt x="40487" y="9942"/>
                    <a:pt x="41692" y="8714"/>
                    <a:pt x="41692" y="7231"/>
                  </a:cubicBezTo>
                  <a:lnTo>
                    <a:pt x="41692" y="2712"/>
                  </a:lnTo>
                  <a:cubicBezTo>
                    <a:pt x="41692" y="1205"/>
                    <a:pt x="40487" y="0"/>
                    <a:pt x="38981" y="0"/>
                  </a:cubicBezTo>
                  <a:close/>
                </a:path>
              </a:pathLst>
            </a:custGeom>
            <a:solidFill>
              <a:srgbClr val="E456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0"/>
            <p:cNvSpPr/>
            <p:nvPr/>
          </p:nvSpPr>
          <p:spPr>
            <a:xfrm>
              <a:off x="1299063" y="3227425"/>
              <a:ext cx="1489625" cy="107225"/>
            </a:xfrm>
            <a:custGeom>
              <a:avLst/>
              <a:gdLst/>
              <a:ahLst/>
              <a:cxnLst/>
              <a:rect l="l" t="t" r="r" b="b"/>
              <a:pathLst>
                <a:path w="59585" h="4289" extrusionOk="0">
                  <a:moveTo>
                    <a:pt x="2133" y="1"/>
                  </a:moveTo>
                  <a:cubicBezTo>
                    <a:pt x="951" y="1"/>
                    <a:pt x="1" y="951"/>
                    <a:pt x="1" y="2156"/>
                  </a:cubicBezTo>
                  <a:cubicBezTo>
                    <a:pt x="1" y="3338"/>
                    <a:pt x="951" y="4288"/>
                    <a:pt x="2133" y="4288"/>
                  </a:cubicBezTo>
                  <a:lnTo>
                    <a:pt x="57429" y="4288"/>
                  </a:lnTo>
                  <a:cubicBezTo>
                    <a:pt x="58634" y="4288"/>
                    <a:pt x="59584" y="3338"/>
                    <a:pt x="59584" y="2133"/>
                  </a:cubicBezTo>
                  <a:cubicBezTo>
                    <a:pt x="59584" y="951"/>
                    <a:pt x="58634" y="1"/>
                    <a:pt x="574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0"/>
            <p:cNvSpPr/>
            <p:nvPr/>
          </p:nvSpPr>
          <p:spPr>
            <a:xfrm>
              <a:off x="1299063" y="3430800"/>
              <a:ext cx="1489625" cy="107200"/>
            </a:xfrm>
            <a:custGeom>
              <a:avLst/>
              <a:gdLst/>
              <a:ahLst/>
              <a:cxnLst/>
              <a:rect l="l" t="t" r="r" b="b"/>
              <a:pathLst>
                <a:path w="59585" h="4288" extrusionOk="0">
                  <a:moveTo>
                    <a:pt x="2133" y="0"/>
                  </a:moveTo>
                  <a:cubicBezTo>
                    <a:pt x="951" y="0"/>
                    <a:pt x="1" y="950"/>
                    <a:pt x="1" y="2132"/>
                  </a:cubicBezTo>
                  <a:cubicBezTo>
                    <a:pt x="1" y="3337"/>
                    <a:pt x="951" y="4288"/>
                    <a:pt x="2133" y="4288"/>
                  </a:cubicBezTo>
                  <a:lnTo>
                    <a:pt x="57429" y="4288"/>
                  </a:lnTo>
                  <a:cubicBezTo>
                    <a:pt x="58634" y="4288"/>
                    <a:pt x="59584" y="3337"/>
                    <a:pt x="59584" y="2132"/>
                  </a:cubicBezTo>
                  <a:cubicBezTo>
                    <a:pt x="59584" y="950"/>
                    <a:pt x="58634" y="0"/>
                    <a:pt x="574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40"/>
          <p:cNvGrpSpPr/>
          <p:nvPr/>
        </p:nvGrpSpPr>
        <p:grpSpPr>
          <a:xfrm>
            <a:off x="3532875" y="2668625"/>
            <a:ext cx="2078250" cy="2579800"/>
            <a:chOff x="3496663" y="2744825"/>
            <a:chExt cx="2078250" cy="2579800"/>
          </a:xfrm>
        </p:grpSpPr>
        <p:sp>
          <p:nvSpPr>
            <p:cNvPr id="1600" name="Google Shape;1600;p40"/>
            <p:cNvSpPr/>
            <p:nvPr/>
          </p:nvSpPr>
          <p:spPr>
            <a:xfrm>
              <a:off x="3598038" y="2745425"/>
              <a:ext cx="130400" cy="1513350"/>
            </a:xfrm>
            <a:custGeom>
              <a:avLst/>
              <a:gdLst/>
              <a:ahLst/>
              <a:cxnLst/>
              <a:rect l="l" t="t" r="r" b="b"/>
              <a:pathLst>
                <a:path w="5216" h="60534" extrusionOk="0">
                  <a:moveTo>
                    <a:pt x="2620" y="0"/>
                  </a:moveTo>
                  <a:cubicBezTo>
                    <a:pt x="1183" y="0"/>
                    <a:pt x="1" y="1159"/>
                    <a:pt x="1" y="2596"/>
                  </a:cubicBezTo>
                  <a:lnTo>
                    <a:pt x="1" y="57938"/>
                  </a:lnTo>
                  <a:cubicBezTo>
                    <a:pt x="1" y="59375"/>
                    <a:pt x="1183" y="60534"/>
                    <a:pt x="2620" y="60534"/>
                  </a:cubicBezTo>
                  <a:cubicBezTo>
                    <a:pt x="4033" y="60534"/>
                    <a:pt x="5215" y="59375"/>
                    <a:pt x="5215" y="57938"/>
                  </a:cubicBezTo>
                  <a:lnTo>
                    <a:pt x="5215" y="2596"/>
                  </a:lnTo>
                  <a:cubicBezTo>
                    <a:pt x="5215" y="1159"/>
                    <a:pt x="4033" y="0"/>
                    <a:pt x="2620"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0"/>
            <p:cNvSpPr/>
            <p:nvPr/>
          </p:nvSpPr>
          <p:spPr>
            <a:xfrm>
              <a:off x="5343138" y="2744825"/>
              <a:ext cx="130375" cy="1515100"/>
            </a:xfrm>
            <a:custGeom>
              <a:avLst/>
              <a:gdLst/>
              <a:ahLst/>
              <a:cxnLst/>
              <a:rect l="l" t="t" r="r" b="b"/>
              <a:pathLst>
                <a:path w="5215" h="60604" extrusionOk="0">
                  <a:moveTo>
                    <a:pt x="2619" y="1"/>
                  </a:moveTo>
                  <a:cubicBezTo>
                    <a:pt x="1159" y="1"/>
                    <a:pt x="1" y="1183"/>
                    <a:pt x="1" y="2620"/>
                  </a:cubicBezTo>
                  <a:lnTo>
                    <a:pt x="1" y="57962"/>
                  </a:lnTo>
                  <a:cubicBezTo>
                    <a:pt x="1" y="59422"/>
                    <a:pt x="1159" y="60604"/>
                    <a:pt x="2619" y="60604"/>
                  </a:cubicBezTo>
                  <a:cubicBezTo>
                    <a:pt x="4056" y="60604"/>
                    <a:pt x="5215" y="59422"/>
                    <a:pt x="5215" y="57962"/>
                  </a:cubicBezTo>
                  <a:lnTo>
                    <a:pt x="5215" y="2620"/>
                  </a:lnTo>
                  <a:cubicBezTo>
                    <a:pt x="5215" y="1183"/>
                    <a:pt x="4056" y="1"/>
                    <a:pt x="2619"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0"/>
            <p:cNvSpPr/>
            <p:nvPr/>
          </p:nvSpPr>
          <p:spPr>
            <a:xfrm>
              <a:off x="3782863" y="4258950"/>
              <a:ext cx="1506425" cy="1065675"/>
            </a:xfrm>
            <a:custGeom>
              <a:avLst/>
              <a:gdLst/>
              <a:ahLst/>
              <a:cxnLst/>
              <a:rect l="l" t="t" r="r" b="b"/>
              <a:pathLst>
                <a:path w="60257" h="42627" extrusionOk="0">
                  <a:moveTo>
                    <a:pt x="2959" y="1"/>
                  </a:moveTo>
                  <a:cubicBezTo>
                    <a:pt x="2131" y="1"/>
                    <a:pt x="1315" y="395"/>
                    <a:pt x="812" y="1128"/>
                  </a:cubicBezTo>
                  <a:cubicBezTo>
                    <a:pt x="1" y="2310"/>
                    <a:pt x="302" y="3932"/>
                    <a:pt x="1484" y="4743"/>
                  </a:cubicBezTo>
                  <a:lnTo>
                    <a:pt x="55807" y="42171"/>
                  </a:lnTo>
                  <a:cubicBezTo>
                    <a:pt x="56255" y="42479"/>
                    <a:pt x="56767" y="42627"/>
                    <a:pt x="57275" y="42627"/>
                  </a:cubicBezTo>
                  <a:cubicBezTo>
                    <a:pt x="58103" y="42627"/>
                    <a:pt x="58919" y="42233"/>
                    <a:pt x="59422" y="41499"/>
                  </a:cubicBezTo>
                  <a:cubicBezTo>
                    <a:pt x="60256" y="40317"/>
                    <a:pt x="59955" y="38695"/>
                    <a:pt x="58750" y="37884"/>
                  </a:cubicBezTo>
                  <a:lnTo>
                    <a:pt x="4427" y="456"/>
                  </a:lnTo>
                  <a:cubicBezTo>
                    <a:pt x="3979" y="148"/>
                    <a:pt x="3467" y="1"/>
                    <a:pt x="2959"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0"/>
            <p:cNvSpPr/>
            <p:nvPr/>
          </p:nvSpPr>
          <p:spPr>
            <a:xfrm>
              <a:off x="3782863" y="4258950"/>
              <a:ext cx="1505850" cy="1065675"/>
            </a:xfrm>
            <a:custGeom>
              <a:avLst/>
              <a:gdLst/>
              <a:ahLst/>
              <a:cxnLst/>
              <a:rect l="l" t="t" r="r" b="b"/>
              <a:pathLst>
                <a:path w="60234" h="42627" extrusionOk="0">
                  <a:moveTo>
                    <a:pt x="57275" y="1"/>
                  </a:moveTo>
                  <a:cubicBezTo>
                    <a:pt x="56767" y="1"/>
                    <a:pt x="56255" y="148"/>
                    <a:pt x="55807" y="456"/>
                  </a:cubicBezTo>
                  <a:lnTo>
                    <a:pt x="1484" y="37884"/>
                  </a:lnTo>
                  <a:cubicBezTo>
                    <a:pt x="302" y="38695"/>
                    <a:pt x="1" y="40317"/>
                    <a:pt x="812" y="41499"/>
                  </a:cubicBezTo>
                  <a:cubicBezTo>
                    <a:pt x="1315" y="42233"/>
                    <a:pt x="2131" y="42627"/>
                    <a:pt x="2959" y="42627"/>
                  </a:cubicBezTo>
                  <a:cubicBezTo>
                    <a:pt x="3467" y="42627"/>
                    <a:pt x="3979" y="42479"/>
                    <a:pt x="4427" y="42171"/>
                  </a:cubicBezTo>
                  <a:lnTo>
                    <a:pt x="58750" y="4743"/>
                  </a:lnTo>
                  <a:cubicBezTo>
                    <a:pt x="59932" y="3932"/>
                    <a:pt x="60233" y="2310"/>
                    <a:pt x="59422" y="1128"/>
                  </a:cubicBezTo>
                  <a:cubicBezTo>
                    <a:pt x="58919" y="395"/>
                    <a:pt x="58103" y="1"/>
                    <a:pt x="57275"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0"/>
            <p:cNvSpPr/>
            <p:nvPr/>
          </p:nvSpPr>
          <p:spPr>
            <a:xfrm>
              <a:off x="3496663" y="2942975"/>
              <a:ext cx="2078250" cy="875475"/>
            </a:xfrm>
            <a:custGeom>
              <a:avLst/>
              <a:gdLst/>
              <a:ahLst/>
              <a:cxnLst/>
              <a:rect l="l" t="t" r="r" b="b"/>
              <a:pathLst>
                <a:path w="83130" h="35019" extrusionOk="0">
                  <a:moveTo>
                    <a:pt x="2712" y="1"/>
                  </a:moveTo>
                  <a:cubicBezTo>
                    <a:pt x="1205" y="1"/>
                    <a:pt x="0" y="1229"/>
                    <a:pt x="0" y="2712"/>
                  </a:cubicBezTo>
                  <a:lnTo>
                    <a:pt x="0" y="32307"/>
                  </a:lnTo>
                  <a:cubicBezTo>
                    <a:pt x="0" y="33813"/>
                    <a:pt x="1205" y="35018"/>
                    <a:pt x="2712" y="35018"/>
                  </a:cubicBezTo>
                  <a:lnTo>
                    <a:pt x="80418" y="35018"/>
                  </a:lnTo>
                  <a:cubicBezTo>
                    <a:pt x="81925" y="35018"/>
                    <a:pt x="83130" y="33813"/>
                    <a:pt x="83130" y="32307"/>
                  </a:cubicBezTo>
                  <a:lnTo>
                    <a:pt x="83130" y="2712"/>
                  </a:lnTo>
                  <a:cubicBezTo>
                    <a:pt x="83130" y="1229"/>
                    <a:pt x="81925" y="1"/>
                    <a:pt x="80418" y="1"/>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0"/>
            <p:cNvSpPr/>
            <p:nvPr/>
          </p:nvSpPr>
          <p:spPr>
            <a:xfrm>
              <a:off x="3496663" y="4134775"/>
              <a:ext cx="2078250" cy="248575"/>
            </a:xfrm>
            <a:custGeom>
              <a:avLst/>
              <a:gdLst/>
              <a:ahLst/>
              <a:cxnLst/>
              <a:rect l="l" t="t" r="r" b="b"/>
              <a:pathLst>
                <a:path w="83130" h="9943" extrusionOk="0">
                  <a:moveTo>
                    <a:pt x="2712" y="0"/>
                  </a:moveTo>
                  <a:cubicBezTo>
                    <a:pt x="1205" y="0"/>
                    <a:pt x="0" y="1205"/>
                    <a:pt x="0" y="2712"/>
                  </a:cubicBezTo>
                  <a:lnTo>
                    <a:pt x="0" y="7231"/>
                  </a:lnTo>
                  <a:cubicBezTo>
                    <a:pt x="0" y="8714"/>
                    <a:pt x="1205" y="9942"/>
                    <a:pt x="2712" y="9942"/>
                  </a:cubicBezTo>
                  <a:lnTo>
                    <a:pt x="80418" y="9942"/>
                  </a:lnTo>
                  <a:cubicBezTo>
                    <a:pt x="81925" y="9942"/>
                    <a:pt x="83130" y="8714"/>
                    <a:pt x="83130" y="7231"/>
                  </a:cubicBezTo>
                  <a:lnTo>
                    <a:pt x="83130" y="2712"/>
                  </a:lnTo>
                  <a:cubicBezTo>
                    <a:pt x="83130" y="1205"/>
                    <a:pt x="81925" y="0"/>
                    <a:pt x="80418" y="0"/>
                  </a:cubicBezTo>
                  <a:close/>
                </a:path>
              </a:pathLst>
            </a:custGeom>
            <a:solidFill>
              <a:srgbClr val="F9C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0"/>
            <p:cNvSpPr/>
            <p:nvPr/>
          </p:nvSpPr>
          <p:spPr>
            <a:xfrm>
              <a:off x="4532588" y="2942975"/>
              <a:ext cx="1042325" cy="875475"/>
            </a:xfrm>
            <a:custGeom>
              <a:avLst/>
              <a:gdLst/>
              <a:ahLst/>
              <a:cxnLst/>
              <a:rect l="l" t="t" r="r" b="b"/>
              <a:pathLst>
                <a:path w="41693" h="35019" extrusionOk="0">
                  <a:moveTo>
                    <a:pt x="1" y="1"/>
                  </a:moveTo>
                  <a:lnTo>
                    <a:pt x="1" y="35018"/>
                  </a:lnTo>
                  <a:lnTo>
                    <a:pt x="38981" y="35018"/>
                  </a:lnTo>
                  <a:cubicBezTo>
                    <a:pt x="40488" y="35018"/>
                    <a:pt x="41693" y="33813"/>
                    <a:pt x="41693" y="32307"/>
                  </a:cubicBezTo>
                  <a:lnTo>
                    <a:pt x="41693" y="2712"/>
                  </a:lnTo>
                  <a:cubicBezTo>
                    <a:pt x="41693" y="1229"/>
                    <a:pt x="40488" y="1"/>
                    <a:pt x="38981" y="1"/>
                  </a:cubicBez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0"/>
            <p:cNvSpPr/>
            <p:nvPr/>
          </p:nvSpPr>
          <p:spPr>
            <a:xfrm>
              <a:off x="4532588" y="4134775"/>
              <a:ext cx="1042325" cy="248575"/>
            </a:xfrm>
            <a:custGeom>
              <a:avLst/>
              <a:gdLst/>
              <a:ahLst/>
              <a:cxnLst/>
              <a:rect l="l" t="t" r="r" b="b"/>
              <a:pathLst>
                <a:path w="41693" h="9943" extrusionOk="0">
                  <a:moveTo>
                    <a:pt x="1" y="0"/>
                  </a:moveTo>
                  <a:lnTo>
                    <a:pt x="1" y="9942"/>
                  </a:lnTo>
                  <a:lnTo>
                    <a:pt x="38981" y="9942"/>
                  </a:lnTo>
                  <a:cubicBezTo>
                    <a:pt x="40488" y="9942"/>
                    <a:pt x="41693" y="8714"/>
                    <a:pt x="41693" y="7231"/>
                  </a:cubicBezTo>
                  <a:lnTo>
                    <a:pt x="41693" y="2712"/>
                  </a:lnTo>
                  <a:cubicBezTo>
                    <a:pt x="41693" y="1205"/>
                    <a:pt x="40488" y="0"/>
                    <a:pt x="38981" y="0"/>
                  </a:cubicBezTo>
                  <a:close/>
                </a:path>
              </a:pathLst>
            </a:custGeom>
            <a:solidFill>
              <a:srgbClr val="F6B8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0"/>
            <p:cNvSpPr/>
            <p:nvPr/>
          </p:nvSpPr>
          <p:spPr>
            <a:xfrm>
              <a:off x="3790413" y="3227450"/>
              <a:ext cx="1489600" cy="107225"/>
            </a:xfrm>
            <a:custGeom>
              <a:avLst/>
              <a:gdLst/>
              <a:ahLst/>
              <a:cxnLst/>
              <a:rect l="l" t="t" r="r" b="b"/>
              <a:pathLst>
                <a:path w="59584" h="4289" extrusionOk="0">
                  <a:moveTo>
                    <a:pt x="2132" y="1"/>
                  </a:moveTo>
                  <a:cubicBezTo>
                    <a:pt x="950" y="1"/>
                    <a:pt x="0" y="951"/>
                    <a:pt x="0" y="2156"/>
                  </a:cubicBezTo>
                  <a:cubicBezTo>
                    <a:pt x="0" y="3338"/>
                    <a:pt x="950" y="4288"/>
                    <a:pt x="2132" y="4288"/>
                  </a:cubicBezTo>
                  <a:lnTo>
                    <a:pt x="57428" y="4288"/>
                  </a:lnTo>
                  <a:cubicBezTo>
                    <a:pt x="58633" y="4288"/>
                    <a:pt x="59584" y="3338"/>
                    <a:pt x="59584" y="2133"/>
                  </a:cubicBezTo>
                  <a:cubicBezTo>
                    <a:pt x="59584" y="951"/>
                    <a:pt x="58633" y="1"/>
                    <a:pt x="57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0"/>
            <p:cNvSpPr/>
            <p:nvPr/>
          </p:nvSpPr>
          <p:spPr>
            <a:xfrm>
              <a:off x="3790413" y="3430825"/>
              <a:ext cx="1489600" cy="107200"/>
            </a:xfrm>
            <a:custGeom>
              <a:avLst/>
              <a:gdLst/>
              <a:ahLst/>
              <a:cxnLst/>
              <a:rect l="l" t="t" r="r" b="b"/>
              <a:pathLst>
                <a:path w="59584" h="4288" extrusionOk="0">
                  <a:moveTo>
                    <a:pt x="2132" y="0"/>
                  </a:moveTo>
                  <a:cubicBezTo>
                    <a:pt x="950" y="0"/>
                    <a:pt x="0" y="950"/>
                    <a:pt x="0" y="2132"/>
                  </a:cubicBezTo>
                  <a:cubicBezTo>
                    <a:pt x="0" y="3337"/>
                    <a:pt x="950" y="4288"/>
                    <a:pt x="2132" y="4288"/>
                  </a:cubicBezTo>
                  <a:lnTo>
                    <a:pt x="57428" y="4288"/>
                  </a:lnTo>
                  <a:cubicBezTo>
                    <a:pt x="58633" y="4288"/>
                    <a:pt x="59584" y="3337"/>
                    <a:pt x="59584" y="2132"/>
                  </a:cubicBezTo>
                  <a:cubicBezTo>
                    <a:pt x="59584" y="950"/>
                    <a:pt x="58633" y="0"/>
                    <a:pt x="574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40"/>
          <p:cNvGrpSpPr/>
          <p:nvPr/>
        </p:nvGrpSpPr>
        <p:grpSpPr>
          <a:xfrm>
            <a:off x="6067900" y="2668600"/>
            <a:ext cx="2078250" cy="2579800"/>
            <a:chOff x="6060413" y="2744800"/>
            <a:chExt cx="2078250" cy="2579800"/>
          </a:xfrm>
        </p:grpSpPr>
        <p:sp>
          <p:nvSpPr>
            <p:cNvPr id="1611" name="Google Shape;1611;p40"/>
            <p:cNvSpPr/>
            <p:nvPr/>
          </p:nvSpPr>
          <p:spPr>
            <a:xfrm>
              <a:off x="6161813" y="2745400"/>
              <a:ext cx="130375" cy="1513350"/>
            </a:xfrm>
            <a:custGeom>
              <a:avLst/>
              <a:gdLst/>
              <a:ahLst/>
              <a:cxnLst/>
              <a:rect l="l" t="t" r="r" b="b"/>
              <a:pathLst>
                <a:path w="5215" h="60534" extrusionOk="0">
                  <a:moveTo>
                    <a:pt x="2619" y="0"/>
                  </a:moveTo>
                  <a:cubicBezTo>
                    <a:pt x="1182" y="0"/>
                    <a:pt x="0" y="1159"/>
                    <a:pt x="0" y="2596"/>
                  </a:cubicBezTo>
                  <a:lnTo>
                    <a:pt x="0" y="57938"/>
                  </a:lnTo>
                  <a:cubicBezTo>
                    <a:pt x="0" y="59375"/>
                    <a:pt x="1182" y="60534"/>
                    <a:pt x="2619" y="60534"/>
                  </a:cubicBezTo>
                  <a:cubicBezTo>
                    <a:pt x="4033" y="60534"/>
                    <a:pt x="5215" y="59375"/>
                    <a:pt x="5215" y="57938"/>
                  </a:cubicBezTo>
                  <a:lnTo>
                    <a:pt x="5215" y="2596"/>
                  </a:lnTo>
                  <a:cubicBezTo>
                    <a:pt x="5215" y="1159"/>
                    <a:pt x="4033" y="0"/>
                    <a:pt x="2619" y="0"/>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0"/>
            <p:cNvSpPr/>
            <p:nvPr/>
          </p:nvSpPr>
          <p:spPr>
            <a:xfrm>
              <a:off x="7906888" y="2744800"/>
              <a:ext cx="130400" cy="1515100"/>
            </a:xfrm>
            <a:custGeom>
              <a:avLst/>
              <a:gdLst/>
              <a:ahLst/>
              <a:cxnLst/>
              <a:rect l="l" t="t" r="r" b="b"/>
              <a:pathLst>
                <a:path w="5216" h="60604" extrusionOk="0">
                  <a:moveTo>
                    <a:pt x="2620" y="1"/>
                  </a:moveTo>
                  <a:cubicBezTo>
                    <a:pt x="1160" y="1"/>
                    <a:pt x="1" y="1183"/>
                    <a:pt x="1" y="2620"/>
                  </a:cubicBezTo>
                  <a:lnTo>
                    <a:pt x="1" y="57962"/>
                  </a:lnTo>
                  <a:cubicBezTo>
                    <a:pt x="1" y="59422"/>
                    <a:pt x="1160" y="60604"/>
                    <a:pt x="2620" y="60604"/>
                  </a:cubicBezTo>
                  <a:cubicBezTo>
                    <a:pt x="4056" y="60604"/>
                    <a:pt x="5215" y="59422"/>
                    <a:pt x="5215" y="57962"/>
                  </a:cubicBezTo>
                  <a:lnTo>
                    <a:pt x="5215" y="2620"/>
                  </a:lnTo>
                  <a:cubicBezTo>
                    <a:pt x="5215" y="1183"/>
                    <a:pt x="4056" y="1"/>
                    <a:pt x="2620"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0"/>
            <p:cNvSpPr/>
            <p:nvPr/>
          </p:nvSpPr>
          <p:spPr>
            <a:xfrm>
              <a:off x="6346638" y="4258925"/>
              <a:ext cx="1506400" cy="1065675"/>
            </a:xfrm>
            <a:custGeom>
              <a:avLst/>
              <a:gdLst/>
              <a:ahLst/>
              <a:cxnLst/>
              <a:rect l="l" t="t" r="r" b="b"/>
              <a:pathLst>
                <a:path w="60256" h="42627" extrusionOk="0">
                  <a:moveTo>
                    <a:pt x="2959" y="1"/>
                  </a:moveTo>
                  <a:cubicBezTo>
                    <a:pt x="2130" y="1"/>
                    <a:pt x="1314" y="395"/>
                    <a:pt x="811" y="1128"/>
                  </a:cubicBezTo>
                  <a:cubicBezTo>
                    <a:pt x="0" y="2310"/>
                    <a:pt x="301" y="3932"/>
                    <a:pt x="1483" y="4743"/>
                  </a:cubicBezTo>
                  <a:lnTo>
                    <a:pt x="55806" y="42171"/>
                  </a:lnTo>
                  <a:cubicBezTo>
                    <a:pt x="56255" y="42479"/>
                    <a:pt x="56767" y="42627"/>
                    <a:pt x="57274" y="42627"/>
                  </a:cubicBezTo>
                  <a:cubicBezTo>
                    <a:pt x="58103" y="42627"/>
                    <a:pt x="58918" y="42233"/>
                    <a:pt x="59421" y="41499"/>
                  </a:cubicBezTo>
                  <a:cubicBezTo>
                    <a:pt x="60255" y="40317"/>
                    <a:pt x="59954" y="38695"/>
                    <a:pt x="58749" y="37884"/>
                  </a:cubicBezTo>
                  <a:lnTo>
                    <a:pt x="4426" y="456"/>
                  </a:lnTo>
                  <a:cubicBezTo>
                    <a:pt x="3978" y="148"/>
                    <a:pt x="3466" y="1"/>
                    <a:pt x="2959"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0"/>
            <p:cNvSpPr/>
            <p:nvPr/>
          </p:nvSpPr>
          <p:spPr>
            <a:xfrm>
              <a:off x="6346638" y="4258925"/>
              <a:ext cx="1505825" cy="1065675"/>
            </a:xfrm>
            <a:custGeom>
              <a:avLst/>
              <a:gdLst/>
              <a:ahLst/>
              <a:cxnLst/>
              <a:rect l="l" t="t" r="r" b="b"/>
              <a:pathLst>
                <a:path w="60233" h="42627" extrusionOk="0">
                  <a:moveTo>
                    <a:pt x="57274" y="1"/>
                  </a:moveTo>
                  <a:cubicBezTo>
                    <a:pt x="56767" y="1"/>
                    <a:pt x="56255" y="148"/>
                    <a:pt x="55806" y="456"/>
                  </a:cubicBezTo>
                  <a:lnTo>
                    <a:pt x="1483" y="37884"/>
                  </a:lnTo>
                  <a:cubicBezTo>
                    <a:pt x="301" y="38695"/>
                    <a:pt x="0" y="40317"/>
                    <a:pt x="811" y="41499"/>
                  </a:cubicBezTo>
                  <a:cubicBezTo>
                    <a:pt x="1314" y="42233"/>
                    <a:pt x="2130" y="42627"/>
                    <a:pt x="2959" y="42627"/>
                  </a:cubicBezTo>
                  <a:cubicBezTo>
                    <a:pt x="3466" y="42627"/>
                    <a:pt x="3978" y="42479"/>
                    <a:pt x="4426" y="42171"/>
                  </a:cubicBezTo>
                  <a:lnTo>
                    <a:pt x="58749" y="4743"/>
                  </a:lnTo>
                  <a:cubicBezTo>
                    <a:pt x="59931" y="3932"/>
                    <a:pt x="60232" y="2310"/>
                    <a:pt x="59421" y="1128"/>
                  </a:cubicBezTo>
                  <a:cubicBezTo>
                    <a:pt x="58918" y="395"/>
                    <a:pt x="58103" y="1"/>
                    <a:pt x="57274" y="1"/>
                  </a:cubicBezTo>
                  <a:close/>
                </a:path>
              </a:pathLst>
            </a:custGeom>
            <a:solidFill>
              <a:srgbClr val="4329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0"/>
            <p:cNvSpPr/>
            <p:nvPr/>
          </p:nvSpPr>
          <p:spPr>
            <a:xfrm>
              <a:off x="6060413" y="2942950"/>
              <a:ext cx="2078250" cy="875475"/>
            </a:xfrm>
            <a:custGeom>
              <a:avLst/>
              <a:gdLst/>
              <a:ahLst/>
              <a:cxnLst/>
              <a:rect l="l" t="t" r="r" b="b"/>
              <a:pathLst>
                <a:path w="83130" h="35019" extrusionOk="0">
                  <a:moveTo>
                    <a:pt x="2712" y="1"/>
                  </a:moveTo>
                  <a:cubicBezTo>
                    <a:pt x="1206" y="1"/>
                    <a:pt x="0" y="1229"/>
                    <a:pt x="0" y="2712"/>
                  </a:cubicBezTo>
                  <a:lnTo>
                    <a:pt x="0" y="32307"/>
                  </a:lnTo>
                  <a:cubicBezTo>
                    <a:pt x="0" y="33813"/>
                    <a:pt x="1206" y="35018"/>
                    <a:pt x="2712" y="35018"/>
                  </a:cubicBezTo>
                  <a:lnTo>
                    <a:pt x="80418" y="35018"/>
                  </a:lnTo>
                  <a:cubicBezTo>
                    <a:pt x="81925" y="35018"/>
                    <a:pt x="83130" y="33813"/>
                    <a:pt x="83130" y="32307"/>
                  </a:cubicBezTo>
                  <a:lnTo>
                    <a:pt x="83130" y="2712"/>
                  </a:lnTo>
                  <a:cubicBezTo>
                    <a:pt x="83130" y="1229"/>
                    <a:pt x="81925" y="1"/>
                    <a:pt x="80418" y="1"/>
                  </a:cubicBezTo>
                  <a:close/>
                </a:path>
              </a:pathLst>
            </a:custGeom>
            <a:solidFill>
              <a:srgbClr val="8E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0"/>
            <p:cNvSpPr/>
            <p:nvPr/>
          </p:nvSpPr>
          <p:spPr>
            <a:xfrm>
              <a:off x="6060413" y="4134750"/>
              <a:ext cx="2078250" cy="248575"/>
            </a:xfrm>
            <a:custGeom>
              <a:avLst/>
              <a:gdLst/>
              <a:ahLst/>
              <a:cxnLst/>
              <a:rect l="l" t="t" r="r" b="b"/>
              <a:pathLst>
                <a:path w="83130" h="9943" extrusionOk="0">
                  <a:moveTo>
                    <a:pt x="2712" y="0"/>
                  </a:moveTo>
                  <a:cubicBezTo>
                    <a:pt x="1206" y="0"/>
                    <a:pt x="0" y="1205"/>
                    <a:pt x="0" y="2712"/>
                  </a:cubicBezTo>
                  <a:lnTo>
                    <a:pt x="0" y="7231"/>
                  </a:lnTo>
                  <a:cubicBezTo>
                    <a:pt x="0" y="8714"/>
                    <a:pt x="1206" y="9942"/>
                    <a:pt x="2712" y="9942"/>
                  </a:cubicBezTo>
                  <a:lnTo>
                    <a:pt x="80418" y="9942"/>
                  </a:lnTo>
                  <a:cubicBezTo>
                    <a:pt x="81925" y="9942"/>
                    <a:pt x="83130" y="8714"/>
                    <a:pt x="83130" y="7231"/>
                  </a:cubicBezTo>
                  <a:lnTo>
                    <a:pt x="83130" y="2712"/>
                  </a:lnTo>
                  <a:cubicBezTo>
                    <a:pt x="83130" y="1205"/>
                    <a:pt x="81925" y="0"/>
                    <a:pt x="80418" y="0"/>
                  </a:cubicBezTo>
                  <a:close/>
                </a:path>
              </a:pathLst>
            </a:custGeom>
            <a:solidFill>
              <a:srgbClr val="8E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0"/>
            <p:cNvSpPr/>
            <p:nvPr/>
          </p:nvSpPr>
          <p:spPr>
            <a:xfrm>
              <a:off x="7096338" y="2942950"/>
              <a:ext cx="1042325" cy="875475"/>
            </a:xfrm>
            <a:custGeom>
              <a:avLst/>
              <a:gdLst/>
              <a:ahLst/>
              <a:cxnLst/>
              <a:rect l="l" t="t" r="r" b="b"/>
              <a:pathLst>
                <a:path w="41693" h="35019" extrusionOk="0">
                  <a:moveTo>
                    <a:pt x="1" y="1"/>
                  </a:moveTo>
                  <a:lnTo>
                    <a:pt x="1" y="35018"/>
                  </a:lnTo>
                  <a:lnTo>
                    <a:pt x="38981" y="35018"/>
                  </a:lnTo>
                  <a:cubicBezTo>
                    <a:pt x="40488" y="35018"/>
                    <a:pt x="41693" y="33813"/>
                    <a:pt x="41693" y="32307"/>
                  </a:cubicBezTo>
                  <a:lnTo>
                    <a:pt x="41693" y="2712"/>
                  </a:lnTo>
                  <a:cubicBezTo>
                    <a:pt x="41693" y="1229"/>
                    <a:pt x="40488" y="1"/>
                    <a:pt x="38981" y="1"/>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0"/>
            <p:cNvSpPr/>
            <p:nvPr/>
          </p:nvSpPr>
          <p:spPr>
            <a:xfrm>
              <a:off x="7096338" y="4134750"/>
              <a:ext cx="1042325" cy="248575"/>
            </a:xfrm>
            <a:custGeom>
              <a:avLst/>
              <a:gdLst/>
              <a:ahLst/>
              <a:cxnLst/>
              <a:rect l="l" t="t" r="r" b="b"/>
              <a:pathLst>
                <a:path w="41693" h="9943" extrusionOk="0">
                  <a:moveTo>
                    <a:pt x="1" y="0"/>
                  </a:moveTo>
                  <a:lnTo>
                    <a:pt x="1" y="9942"/>
                  </a:lnTo>
                  <a:lnTo>
                    <a:pt x="38981" y="9942"/>
                  </a:lnTo>
                  <a:cubicBezTo>
                    <a:pt x="40488" y="9942"/>
                    <a:pt x="41693" y="8714"/>
                    <a:pt x="41693" y="7231"/>
                  </a:cubicBezTo>
                  <a:lnTo>
                    <a:pt x="41693" y="2712"/>
                  </a:lnTo>
                  <a:cubicBezTo>
                    <a:pt x="41693" y="1205"/>
                    <a:pt x="40488" y="0"/>
                    <a:pt x="38981" y="0"/>
                  </a:cubicBezTo>
                  <a:close/>
                </a:path>
              </a:pathLst>
            </a:custGeom>
            <a:solidFill>
              <a:srgbClr val="17B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0"/>
            <p:cNvSpPr/>
            <p:nvPr/>
          </p:nvSpPr>
          <p:spPr>
            <a:xfrm>
              <a:off x="6354163" y="3227425"/>
              <a:ext cx="1489600" cy="107225"/>
            </a:xfrm>
            <a:custGeom>
              <a:avLst/>
              <a:gdLst/>
              <a:ahLst/>
              <a:cxnLst/>
              <a:rect l="l" t="t" r="r" b="b"/>
              <a:pathLst>
                <a:path w="59584" h="4289" extrusionOk="0">
                  <a:moveTo>
                    <a:pt x="2132" y="1"/>
                  </a:moveTo>
                  <a:cubicBezTo>
                    <a:pt x="950" y="1"/>
                    <a:pt x="0" y="951"/>
                    <a:pt x="0" y="2156"/>
                  </a:cubicBezTo>
                  <a:cubicBezTo>
                    <a:pt x="0" y="3338"/>
                    <a:pt x="950" y="4288"/>
                    <a:pt x="2132" y="4288"/>
                  </a:cubicBezTo>
                  <a:lnTo>
                    <a:pt x="57428" y="4288"/>
                  </a:lnTo>
                  <a:cubicBezTo>
                    <a:pt x="58634" y="4288"/>
                    <a:pt x="59584" y="3338"/>
                    <a:pt x="59584" y="2133"/>
                  </a:cubicBezTo>
                  <a:cubicBezTo>
                    <a:pt x="59584" y="951"/>
                    <a:pt x="58634" y="1"/>
                    <a:pt x="57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0"/>
            <p:cNvSpPr/>
            <p:nvPr/>
          </p:nvSpPr>
          <p:spPr>
            <a:xfrm>
              <a:off x="6354163" y="3430800"/>
              <a:ext cx="1489600" cy="107200"/>
            </a:xfrm>
            <a:custGeom>
              <a:avLst/>
              <a:gdLst/>
              <a:ahLst/>
              <a:cxnLst/>
              <a:rect l="l" t="t" r="r" b="b"/>
              <a:pathLst>
                <a:path w="59584" h="4288" extrusionOk="0">
                  <a:moveTo>
                    <a:pt x="2132" y="0"/>
                  </a:moveTo>
                  <a:cubicBezTo>
                    <a:pt x="950" y="0"/>
                    <a:pt x="0" y="950"/>
                    <a:pt x="0" y="2132"/>
                  </a:cubicBezTo>
                  <a:cubicBezTo>
                    <a:pt x="0" y="3337"/>
                    <a:pt x="950" y="4288"/>
                    <a:pt x="2132" y="4288"/>
                  </a:cubicBezTo>
                  <a:lnTo>
                    <a:pt x="57428" y="4288"/>
                  </a:lnTo>
                  <a:cubicBezTo>
                    <a:pt x="58634" y="4288"/>
                    <a:pt x="59584" y="3337"/>
                    <a:pt x="59584" y="2132"/>
                  </a:cubicBezTo>
                  <a:cubicBezTo>
                    <a:pt x="59584" y="950"/>
                    <a:pt x="58634" y="0"/>
                    <a:pt x="574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Movie Background by Slidesgo">
  <a:themeElements>
    <a:clrScheme name="Simple Light">
      <a:dk1>
        <a:srgbClr val="F5EBDC"/>
      </a:dk1>
      <a:lt1>
        <a:srgbClr val="FFFFFF"/>
      </a:lt1>
      <a:dk2>
        <a:srgbClr val="432918"/>
      </a:dk2>
      <a:lt2>
        <a:srgbClr val="000000"/>
      </a:lt2>
      <a:accent1>
        <a:srgbClr val="432918"/>
      </a:accent1>
      <a:accent2>
        <a:srgbClr val="EB5E68"/>
      </a:accent2>
      <a:accent3>
        <a:srgbClr val="17B1BF"/>
      </a:accent3>
      <a:accent4>
        <a:srgbClr val="F6B804"/>
      </a:accent4>
      <a:accent5>
        <a:srgbClr val="926037"/>
      </a:accent5>
      <a:accent6>
        <a:srgbClr val="C7C6C6"/>
      </a:accent6>
      <a:hlink>
        <a:srgbClr val="0097A7"/>
      </a:hlink>
      <a:folHlink>
        <a:srgbClr val="0097A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1018</Words>
  <Application>Microsoft Office PowerPoint</Application>
  <PresentationFormat>On-screen Show (16:9)</PresentationFormat>
  <Paragraphs>164</Paragraphs>
  <Slides>33</Slides>
  <Notes>30</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33</vt:i4>
      </vt:variant>
    </vt:vector>
  </HeadingPairs>
  <TitlesOfParts>
    <vt:vector size="47" baseType="lpstr">
      <vt:lpstr>Proxima Nova</vt:lpstr>
      <vt:lpstr>Bangers</vt:lpstr>
      <vt:lpstr>Roboto Condensed Light</vt:lpstr>
      <vt:lpstr>Amatic SC</vt:lpstr>
      <vt:lpstr>Maitree</vt:lpstr>
      <vt:lpstr>Livvic</vt:lpstr>
      <vt:lpstr>Maitree Medium</vt:lpstr>
      <vt:lpstr>Times New Roman</vt:lpstr>
      <vt:lpstr>Roboto Medium</vt:lpstr>
      <vt:lpstr>Arial</vt:lpstr>
      <vt:lpstr>Calibri</vt:lpstr>
      <vt:lpstr>Proxima Nova Semibold</vt:lpstr>
      <vt:lpstr>Movie Background by Slidesgo</vt:lpstr>
      <vt:lpstr>Slidesgo Final Pages</vt:lpstr>
      <vt:lpstr>Search Engine for Movie Cast Generation</vt:lpstr>
      <vt:lpstr>PowerPoint Presentation</vt:lpstr>
      <vt:lpstr>PowerPoint Presentation</vt:lpstr>
      <vt:lpstr>CONTENTS OF THIS TEMPLATE</vt:lpstr>
      <vt:lpstr>OUR STORY</vt:lpstr>
      <vt:lpstr>OUR PHILOSOPHY</vt:lpstr>
      <vt:lpstr>—SOMEONE FAMOUS</vt:lpstr>
      <vt:lpstr>OUR SERVICES</vt:lpstr>
      <vt:lpstr>HIGHEST-GROSSING MOVIES</vt:lpstr>
      <vt:lpstr>A PICTURE ALWAYS REINFORCES THE CONCEPT</vt:lpstr>
      <vt:lpstr>A PICTURE IS WORTH A THOUSAND WORDS</vt:lpstr>
      <vt:lpstr>OUR STRENGTHS</vt:lpstr>
      <vt:lpstr>FUTURE PROJECTS</vt:lpstr>
      <vt:lpstr>AWARDS</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Search Engine for Movie Cast Generation</dc:title>
  <cp:lastModifiedBy>Malavika Ramakrishnan</cp:lastModifiedBy>
  <cp:revision>2</cp:revision>
  <dcterms:modified xsi:type="dcterms:W3CDTF">2020-04-02T12:49:31Z</dcterms:modified>
</cp:coreProperties>
</file>